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82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23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143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2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37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0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0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62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140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69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174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2FCD-F28B-4F59-AFE2-FC7DF7433517}" type="datetimeFigureOut">
              <a:rPr lang="he-IL" smtClean="0"/>
              <a:t>א'/תשרי/תשפ"א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32EA-36AF-46A8-9CF4-484A21FF18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61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404664"/>
            <a:ext cx="34563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</a:t>
            </a:r>
            <a:r>
              <a:rPr lang="ar-AE" dirty="0" smtClean="0"/>
              <a:t>اكمل الجدول كما في المثال:</a:t>
            </a:r>
          </a:p>
          <a:p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13601"/>
              </p:ext>
            </p:extLst>
          </p:nvPr>
        </p:nvGraphicFramePr>
        <p:xfrm>
          <a:off x="379203" y="1050995"/>
          <a:ext cx="8385593" cy="52761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22308"/>
                <a:gridCol w="1048319"/>
                <a:gridCol w="1207130"/>
                <a:gridCol w="1220834"/>
                <a:gridCol w="881673"/>
                <a:gridCol w="1184601"/>
                <a:gridCol w="1820728"/>
              </a:tblGrid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العدد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منزلة الرقم الذي تحته خط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قيمة الرقم الذي تحته خط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العدد في فئة الاحاد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العدد في فئة الالوف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العدد </a:t>
                      </a:r>
                    </a:p>
                    <a:p>
                      <a:pPr rtl="1"/>
                      <a:r>
                        <a:rPr lang="ar-AE" dirty="0" smtClean="0"/>
                        <a:t>زوجي/فردي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العدد بالكلمات</a:t>
                      </a:r>
                      <a:endParaRPr lang="he-IL" dirty="0"/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</a:t>
                      </a:r>
                      <a:r>
                        <a:rPr lang="ar-AE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ar-A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,879</a:t>
                      </a:r>
                      <a:endParaRPr lang="he-IL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الوف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2000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879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152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فردي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مئه</a:t>
                      </a:r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واثنان وخمسون الفا وثمان </a:t>
                      </a:r>
                      <a:r>
                        <a:rPr lang="ar-A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مئه</a:t>
                      </a:r>
                      <a:r>
                        <a:rPr lang="ar-A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وتسعه وسبعون</a:t>
                      </a:r>
                      <a:endParaRPr lang="he-I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1,</a:t>
                      </a:r>
                      <a:r>
                        <a:rPr lang="ar-AE" u="sng" dirty="0" smtClean="0"/>
                        <a:t>4</a:t>
                      </a:r>
                      <a:r>
                        <a:rPr lang="ar-AE" dirty="0" smtClean="0"/>
                        <a:t>58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u="sng" dirty="0" smtClean="0"/>
                        <a:t>9</a:t>
                      </a:r>
                      <a:r>
                        <a:rPr lang="ar-AE" dirty="0" smtClean="0"/>
                        <a:t>00,2</a:t>
                      </a:r>
                      <a:r>
                        <a:rPr lang="ar-AE" u="none" dirty="0" smtClean="0"/>
                        <a:t>5</a:t>
                      </a:r>
                      <a:r>
                        <a:rPr lang="ar-AE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12,85</a:t>
                      </a:r>
                      <a:r>
                        <a:rPr lang="ar-AE" u="sng" dirty="0" smtClean="0"/>
                        <a:t>9</a:t>
                      </a:r>
                      <a:endParaRPr lang="he-I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u="sng" dirty="0" smtClean="0"/>
                        <a:t>2</a:t>
                      </a:r>
                      <a:r>
                        <a:rPr lang="ar-AE" dirty="0" smtClean="0"/>
                        <a:t>4,072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9468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2</a:t>
                      </a:r>
                      <a:r>
                        <a:rPr lang="ar-AE" u="sng" dirty="0" smtClean="0"/>
                        <a:t>6</a:t>
                      </a:r>
                      <a:r>
                        <a:rPr lang="ar-AE" dirty="0" smtClean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8575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‫הצגה על המסך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2</cp:revision>
  <dcterms:created xsi:type="dcterms:W3CDTF">2020-09-19T17:25:45Z</dcterms:created>
  <dcterms:modified xsi:type="dcterms:W3CDTF">2020-09-19T17:36:29Z</dcterms:modified>
</cp:coreProperties>
</file>