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95" d="100"/>
          <a:sy n="95" d="100"/>
        </p:scale>
        <p:origin x="-40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E9F40-5AEA-4A15-B21A-F442967BB8CE}" type="datetimeFigureOut">
              <a:rPr lang="he-IL" smtClean="0"/>
              <a:t>ג'/שבט/תשפ"א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8D3E8-7B19-459A-BD0C-D44F6DFF2E0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412352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E9F40-5AEA-4A15-B21A-F442967BB8CE}" type="datetimeFigureOut">
              <a:rPr lang="he-IL" smtClean="0"/>
              <a:t>ג'/שבט/תשפ"א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8D3E8-7B19-459A-BD0C-D44F6DFF2E0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49121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E9F40-5AEA-4A15-B21A-F442967BB8CE}" type="datetimeFigureOut">
              <a:rPr lang="he-IL" smtClean="0"/>
              <a:t>ג'/שבט/תשפ"א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8D3E8-7B19-459A-BD0C-D44F6DFF2E0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59482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E9F40-5AEA-4A15-B21A-F442967BB8CE}" type="datetimeFigureOut">
              <a:rPr lang="he-IL" smtClean="0"/>
              <a:t>ג'/שבט/תשפ"א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8D3E8-7B19-459A-BD0C-D44F6DFF2E0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89373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E9F40-5AEA-4A15-B21A-F442967BB8CE}" type="datetimeFigureOut">
              <a:rPr lang="he-IL" smtClean="0"/>
              <a:t>ג'/שבט/תשפ"א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8D3E8-7B19-459A-BD0C-D44F6DFF2E0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69935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E9F40-5AEA-4A15-B21A-F442967BB8CE}" type="datetimeFigureOut">
              <a:rPr lang="he-IL" smtClean="0"/>
              <a:t>ג'/שבט/תשפ"א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8D3E8-7B19-459A-BD0C-D44F6DFF2E0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539135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E9F40-5AEA-4A15-B21A-F442967BB8CE}" type="datetimeFigureOut">
              <a:rPr lang="he-IL" smtClean="0"/>
              <a:t>ג'/שבט/תשפ"א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8D3E8-7B19-459A-BD0C-D44F6DFF2E0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400480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E9F40-5AEA-4A15-B21A-F442967BB8CE}" type="datetimeFigureOut">
              <a:rPr lang="he-IL" smtClean="0"/>
              <a:t>ג'/שבט/תשפ"א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8D3E8-7B19-459A-BD0C-D44F6DFF2E0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0431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E9F40-5AEA-4A15-B21A-F442967BB8CE}" type="datetimeFigureOut">
              <a:rPr lang="he-IL" smtClean="0"/>
              <a:t>ג'/שבט/תשפ"א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8D3E8-7B19-459A-BD0C-D44F6DFF2E0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136867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E9F40-5AEA-4A15-B21A-F442967BB8CE}" type="datetimeFigureOut">
              <a:rPr lang="he-IL" smtClean="0"/>
              <a:t>ג'/שבט/תשפ"א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8D3E8-7B19-459A-BD0C-D44F6DFF2E0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70892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E9F40-5AEA-4A15-B21A-F442967BB8CE}" type="datetimeFigureOut">
              <a:rPr lang="he-IL" smtClean="0"/>
              <a:t>ג'/שבט/תשפ"א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8D3E8-7B19-459A-BD0C-D44F6DFF2E0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53734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BE9F40-5AEA-4A15-B21A-F442967BB8CE}" type="datetimeFigureOut">
              <a:rPr lang="he-IL" smtClean="0"/>
              <a:t>ג'/שבט/תשפ"א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C8D3E8-7B19-459A-BD0C-D44F6DFF2E0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74230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836" y="110836"/>
            <a:ext cx="8991600" cy="67471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מלבן 6"/>
          <p:cNvSpPr/>
          <p:nvPr/>
        </p:nvSpPr>
        <p:spPr>
          <a:xfrm>
            <a:off x="3581400" y="2316171"/>
            <a:ext cx="4910319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SA" sz="2400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عزيزي الطالب قم بتركيب تمارين الجمع التالية</a:t>
            </a:r>
            <a:r>
              <a:rPr lang="ar-SA" sz="3200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:</a:t>
            </a:r>
            <a:endParaRPr lang="he-IL" sz="3200" b="1" cap="none" spc="0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מלבן 7"/>
          <p:cNvSpPr/>
          <p:nvPr/>
        </p:nvSpPr>
        <p:spPr>
          <a:xfrm rot="19205702">
            <a:off x="213727" y="2676389"/>
            <a:ext cx="1595309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SA" sz="3200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بطاقة عمل</a:t>
            </a:r>
            <a:endParaRPr lang="he-IL" sz="3200" b="1" cap="none" spc="0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9" name="מלבן 8"/>
          <p:cNvSpPr/>
          <p:nvPr/>
        </p:nvSpPr>
        <p:spPr>
          <a:xfrm>
            <a:off x="976745" y="3027218"/>
            <a:ext cx="2943434" cy="34163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SA" sz="2400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3,456=___+___</a:t>
            </a:r>
            <a:endParaRPr lang="ar-SA" sz="24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ar-SA" sz="2400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45,786=___+___</a:t>
            </a:r>
          </a:p>
          <a:p>
            <a:pPr algn="ctr"/>
            <a:r>
              <a:rPr lang="ar-SA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34,789=___+___</a:t>
            </a:r>
          </a:p>
          <a:p>
            <a:pPr algn="ctr"/>
            <a:r>
              <a:rPr lang="ar-SA" sz="2400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986,534=___+___</a:t>
            </a:r>
          </a:p>
          <a:p>
            <a:pPr algn="ctr"/>
            <a:r>
              <a:rPr lang="ar-SA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456,793=___+___</a:t>
            </a:r>
          </a:p>
          <a:p>
            <a:pPr algn="ctr"/>
            <a:r>
              <a:rPr lang="ar-SA" sz="2400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456,779=___+___</a:t>
            </a:r>
          </a:p>
          <a:p>
            <a:pPr algn="ctr"/>
            <a:r>
              <a:rPr lang="ar-SA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345,678=___+___</a:t>
            </a:r>
          </a:p>
          <a:p>
            <a:pPr algn="ctr"/>
            <a:r>
              <a:rPr lang="ar-SA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324,566</a:t>
            </a:r>
            <a:r>
              <a:rPr lang="ar-SA" sz="2400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=___+___</a:t>
            </a:r>
          </a:p>
          <a:p>
            <a:pPr algn="ctr"/>
            <a:r>
              <a:rPr lang="ar-SA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8,765,409=___+___</a:t>
            </a:r>
            <a:endParaRPr lang="he-IL" sz="2400" b="1" cap="none" spc="0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0" name="מלבן 9"/>
          <p:cNvSpPr/>
          <p:nvPr/>
        </p:nvSpPr>
        <p:spPr>
          <a:xfrm>
            <a:off x="4495800" y="2968776"/>
            <a:ext cx="4572000" cy="341632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/>
            <a:r>
              <a:rPr lang="ar-SA" sz="2400" b="1" dirty="0" smtClean="0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3,897=___+___</a:t>
            </a:r>
            <a:endParaRPr lang="ar-SA" sz="2400" b="1" dirty="0">
              <a:ln w="11430"/>
              <a:solidFill>
                <a:prstClr val="black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lvl="0" algn="ctr"/>
            <a:r>
              <a:rPr lang="ar-SA" sz="2400" b="1" dirty="0" smtClean="0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76,786</a:t>
            </a:r>
            <a:r>
              <a:rPr lang="ar-SA" sz="2400" b="1" dirty="0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=___+___</a:t>
            </a:r>
          </a:p>
          <a:p>
            <a:pPr lvl="0" algn="ctr"/>
            <a:r>
              <a:rPr lang="ar-SA" sz="2400" b="1" dirty="0" smtClean="0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90,789</a:t>
            </a:r>
            <a:r>
              <a:rPr lang="ar-SA" sz="2400" b="1" dirty="0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=___+___</a:t>
            </a:r>
          </a:p>
          <a:p>
            <a:pPr lvl="0" algn="ctr"/>
            <a:r>
              <a:rPr lang="ar-SA" sz="2400" b="1" dirty="0" smtClean="0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321,534</a:t>
            </a:r>
            <a:r>
              <a:rPr lang="ar-SA" sz="2400" b="1" dirty="0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=___+___</a:t>
            </a:r>
          </a:p>
          <a:p>
            <a:pPr lvl="0" algn="ctr"/>
            <a:r>
              <a:rPr lang="ar-SA" sz="2400" b="1" dirty="0" smtClean="0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876,793</a:t>
            </a:r>
            <a:r>
              <a:rPr lang="ar-SA" sz="2400" b="1" dirty="0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=___+___</a:t>
            </a:r>
          </a:p>
          <a:p>
            <a:pPr lvl="0" algn="ctr"/>
            <a:r>
              <a:rPr lang="ar-SA" sz="2400" b="1" dirty="0" smtClean="0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876,779</a:t>
            </a:r>
            <a:r>
              <a:rPr lang="ar-SA" sz="2400" b="1" dirty="0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=___+___</a:t>
            </a:r>
          </a:p>
          <a:p>
            <a:pPr lvl="0" algn="ctr"/>
            <a:r>
              <a:rPr lang="ar-SA" sz="2400" b="1" dirty="0" smtClean="0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987,678</a:t>
            </a:r>
            <a:r>
              <a:rPr lang="ar-SA" sz="2400" b="1" dirty="0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=___+___</a:t>
            </a:r>
          </a:p>
          <a:p>
            <a:pPr lvl="0" algn="ctr"/>
            <a:r>
              <a:rPr lang="ar-SA" sz="2400" b="1" dirty="0" smtClean="0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600,566</a:t>
            </a:r>
            <a:r>
              <a:rPr lang="ar-SA" sz="2400" b="1" dirty="0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=___+___</a:t>
            </a:r>
          </a:p>
          <a:p>
            <a:pPr lvl="0" algn="ctr"/>
            <a:r>
              <a:rPr lang="ar-SA" sz="2400" b="1" dirty="0" smtClean="0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9,265,409</a:t>
            </a:r>
            <a:r>
              <a:rPr lang="ar-SA" sz="2400" b="1" dirty="0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=___+___</a:t>
            </a:r>
            <a:endParaRPr lang="he-IL" sz="2400" b="1" dirty="0">
              <a:ln w="11430"/>
              <a:solidFill>
                <a:prstClr val="black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32554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46</Words>
  <Application>Microsoft Office PowerPoint</Application>
  <PresentationFormat>‫הצגה על המסך (4:3)</PresentationFormat>
  <Paragraphs>20</Paragraphs>
  <Slides>1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2" baseType="lpstr">
      <vt:lpstr>ערכת נושא Office</vt:lpstr>
      <vt:lpstr>מצגת של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User7</dc:creator>
  <cp:lastModifiedBy>User7</cp:lastModifiedBy>
  <cp:revision>1</cp:revision>
  <dcterms:created xsi:type="dcterms:W3CDTF">2021-01-16T17:25:31Z</dcterms:created>
  <dcterms:modified xsi:type="dcterms:W3CDTF">2021-01-16T17:26:17Z</dcterms:modified>
</cp:coreProperties>
</file>