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5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4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55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25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12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6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167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40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00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483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35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C314D-C405-43EB-85FA-C5335F4CF406}" type="datetimeFigureOut">
              <a:rPr lang="en-US" smtClean="0"/>
              <a:t>2/8/2021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E6530A-0596-4829-8100-6AACD1792B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409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4.png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emf"/><Relationship Id="rId5" Type="http://schemas.openxmlformats.org/officeDocument/2006/relationships/image" Target="../media/image1.wmf"/><Relationship Id="rId10" Type="http://schemas.openxmlformats.org/officeDocument/2006/relationships/image" Target="../media/image5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מעוגל 4"/>
          <p:cNvSpPr/>
          <p:nvPr/>
        </p:nvSpPr>
        <p:spPr>
          <a:xfrm>
            <a:off x="263364" y="119063"/>
            <a:ext cx="6477000" cy="6629400"/>
          </a:xfrm>
          <a:prstGeom prst="roundRect">
            <a:avLst/>
          </a:prstGeom>
          <a:solidFill>
            <a:schemeClr val="bg1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http://wondersofdisney.yolasite.com/resources/mickeymouse/mickey/mickeypencil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381000"/>
            <a:ext cx="3048000" cy="610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מלבן 5"/>
          <p:cNvSpPr/>
          <p:nvPr/>
        </p:nvSpPr>
        <p:spPr>
          <a:xfrm>
            <a:off x="2324298" y="228600"/>
            <a:ext cx="2355132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بطاقة عمل</a:t>
            </a:r>
          </a:p>
          <a:p>
            <a:pPr algn="ctr"/>
            <a:r>
              <a:rPr lang="ar-SA" sz="2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توسيع واختزال كسور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2" name="אובייקט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9827154"/>
              </p:ext>
            </p:extLst>
          </p:nvPr>
        </p:nvGraphicFramePr>
        <p:xfrm>
          <a:off x="475979" y="1881057"/>
          <a:ext cx="1460500" cy="2262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4" imgW="533160" imgH="1218960" progId="Equation.DSMT4">
                  <p:embed/>
                </p:oleObj>
              </mc:Choice>
              <mc:Fallback>
                <p:oleObj name="Equation" r:id="rId4" imgW="533160" imgH="1218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75979" y="1881057"/>
                        <a:ext cx="1460500" cy="2262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מלבן 12"/>
          <p:cNvSpPr/>
          <p:nvPr/>
        </p:nvSpPr>
        <p:spPr>
          <a:xfrm>
            <a:off x="3118373" y="1152389"/>
            <a:ext cx="296267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أ-حدد عملية توسيع او اختزال</a:t>
            </a:r>
          </a:p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ب- جد عامل التوسيع او الاختزال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graphicFrame>
        <p:nvGraphicFramePr>
          <p:cNvPr id="14" name="אובייקט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1213936"/>
              </p:ext>
            </p:extLst>
          </p:nvPr>
        </p:nvGraphicFramePr>
        <p:xfrm>
          <a:off x="2677870" y="1981200"/>
          <a:ext cx="1647986" cy="23591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6" imgW="596880" imgH="1218960" progId="Equation.DSMT4">
                  <p:embed/>
                </p:oleObj>
              </mc:Choice>
              <mc:Fallback>
                <p:oleObj name="Equation" r:id="rId6" imgW="596880" imgH="1218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77870" y="1981200"/>
                        <a:ext cx="1647986" cy="23591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אובייקט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141557"/>
              </p:ext>
            </p:extLst>
          </p:nvPr>
        </p:nvGraphicFramePr>
        <p:xfrm>
          <a:off x="4893153" y="2057400"/>
          <a:ext cx="1735225" cy="233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8" imgW="533160" imgH="1218960" progId="Equation.DSMT4">
                  <p:embed/>
                </p:oleObj>
              </mc:Choice>
              <mc:Fallback>
                <p:oleObj name="Equation" r:id="rId8" imgW="533160" imgH="1218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4893153" y="2057400"/>
                        <a:ext cx="1735225" cy="2338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79030" y="4876800"/>
            <a:ext cx="5284787" cy="86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868068"/>
            <a:ext cx="5284787" cy="1487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מלבן 15"/>
          <p:cNvSpPr/>
          <p:nvPr/>
        </p:nvSpPr>
        <p:spPr>
          <a:xfrm>
            <a:off x="6272982" y="4692134"/>
            <a:ext cx="317716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ج</a:t>
            </a:r>
            <a:endParaRPr lang="he-IL" sz="2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7" name="מלבן 16"/>
          <p:cNvSpPr/>
          <p:nvPr/>
        </p:nvSpPr>
        <p:spPr>
          <a:xfrm>
            <a:off x="2905757" y="4856676"/>
            <a:ext cx="27283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ar-SA" sz="20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د</a:t>
            </a:r>
            <a:endParaRPr lang="he-IL" sz="20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021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18</Words>
  <Application>Microsoft Office PowerPoint</Application>
  <PresentationFormat>‫הצגה על המסך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3" baseType="lpstr">
      <vt:lpstr>ערכת נושא Office</vt:lpstr>
      <vt:lpstr>Equation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maria</dc:creator>
  <cp:lastModifiedBy>Windows User</cp:lastModifiedBy>
  <cp:revision>3</cp:revision>
  <dcterms:created xsi:type="dcterms:W3CDTF">2015-11-16T17:10:21Z</dcterms:created>
  <dcterms:modified xsi:type="dcterms:W3CDTF">2021-02-08T08:32:54Z</dcterms:modified>
</cp:coreProperties>
</file>