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62" r:id="rId5"/>
    <p:sldId id="259" r:id="rId6"/>
    <p:sldId id="261" r:id="rId7"/>
    <p:sldId id="260" r:id="rId8"/>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8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sorterViewPr>
    <p:cViewPr>
      <p:scale>
        <a:sx n="100" d="100"/>
        <a:sy n="100" d="100"/>
      </p:scale>
      <p:origin x="0" y="-9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954F8766-7608-4D78-8BB2-DC871C6C1A23}" type="datetimeFigureOut">
              <a:rPr lang="he-IL" smtClean="0"/>
              <a:t>כ"ו/סיון/תש"פ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E134C1BA-6035-4F3E-A140-8A46C1DF9699}" type="slidenum">
              <a:rPr lang="he-IL" smtClean="0"/>
              <a:t>‹#›</a:t>
            </a:fld>
            <a:endParaRPr lang="he-IL"/>
          </a:p>
        </p:txBody>
      </p:sp>
    </p:spTree>
    <p:extLst>
      <p:ext uri="{BB962C8B-B14F-4D97-AF65-F5344CB8AC3E}">
        <p14:creationId xmlns:p14="http://schemas.microsoft.com/office/powerpoint/2010/main" val="2925645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954F8766-7608-4D78-8BB2-DC871C6C1A23}" type="datetimeFigureOut">
              <a:rPr lang="he-IL" smtClean="0"/>
              <a:t>כ"ו/סיון/תש"פ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E134C1BA-6035-4F3E-A140-8A46C1DF9699}" type="slidenum">
              <a:rPr lang="he-IL" smtClean="0"/>
              <a:t>‹#›</a:t>
            </a:fld>
            <a:endParaRPr lang="he-IL"/>
          </a:p>
        </p:txBody>
      </p:sp>
    </p:spTree>
    <p:extLst>
      <p:ext uri="{BB962C8B-B14F-4D97-AF65-F5344CB8AC3E}">
        <p14:creationId xmlns:p14="http://schemas.microsoft.com/office/powerpoint/2010/main" val="2252397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954F8766-7608-4D78-8BB2-DC871C6C1A23}" type="datetimeFigureOut">
              <a:rPr lang="he-IL" smtClean="0"/>
              <a:t>כ"ו/סיון/תש"פ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E134C1BA-6035-4F3E-A140-8A46C1DF9699}" type="slidenum">
              <a:rPr lang="he-IL" smtClean="0"/>
              <a:t>‹#›</a:t>
            </a:fld>
            <a:endParaRPr lang="he-IL"/>
          </a:p>
        </p:txBody>
      </p:sp>
    </p:spTree>
    <p:extLst>
      <p:ext uri="{BB962C8B-B14F-4D97-AF65-F5344CB8AC3E}">
        <p14:creationId xmlns:p14="http://schemas.microsoft.com/office/powerpoint/2010/main" val="2921706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954F8766-7608-4D78-8BB2-DC871C6C1A23}" type="datetimeFigureOut">
              <a:rPr lang="he-IL" smtClean="0"/>
              <a:t>כ"ו/סיון/תש"פ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E134C1BA-6035-4F3E-A140-8A46C1DF9699}" type="slidenum">
              <a:rPr lang="he-IL" smtClean="0"/>
              <a:t>‹#›</a:t>
            </a:fld>
            <a:endParaRPr lang="he-IL"/>
          </a:p>
        </p:txBody>
      </p:sp>
    </p:spTree>
    <p:extLst>
      <p:ext uri="{BB962C8B-B14F-4D97-AF65-F5344CB8AC3E}">
        <p14:creationId xmlns:p14="http://schemas.microsoft.com/office/powerpoint/2010/main" val="861734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מציין מיקום של תאריך 3"/>
          <p:cNvSpPr>
            <a:spLocks noGrp="1"/>
          </p:cNvSpPr>
          <p:nvPr>
            <p:ph type="dt" sz="half" idx="10"/>
          </p:nvPr>
        </p:nvSpPr>
        <p:spPr/>
        <p:txBody>
          <a:bodyPr/>
          <a:lstStyle/>
          <a:p>
            <a:fld id="{954F8766-7608-4D78-8BB2-DC871C6C1A23}" type="datetimeFigureOut">
              <a:rPr lang="he-IL" smtClean="0"/>
              <a:t>כ"ו/סיון/תש"פ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E134C1BA-6035-4F3E-A140-8A46C1DF9699}" type="slidenum">
              <a:rPr lang="he-IL" smtClean="0"/>
              <a:t>‹#›</a:t>
            </a:fld>
            <a:endParaRPr lang="he-IL"/>
          </a:p>
        </p:txBody>
      </p:sp>
    </p:spTree>
    <p:extLst>
      <p:ext uri="{BB962C8B-B14F-4D97-AF65-F5344CB8AC3E}">
        <p14:creationId xmlns:p14="http://schemas.microsoft.com/office/powerpoint/2010/main" val="2918556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954F8766-7608-4D78-8BB2-DC871C6C1A23}" type="datetimeFigureOut">
              <a:rPr lang="he-IL" smtClean="0"/>
              <a:t>כ"ו/סיון/תש"פ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E134C1BA-6035-4F3E-A140-8A46C1DF9699}" type="slidenum">
              <a:rPr lang="he-IL" smtClean="0"/>
              <a:t>‹#›</a:t>
            </a:fld>
            <a:endParaRPr lang="he-IL"/>
          </a:p>
        </p:txBody>
      </p:sp>
    </p:spTree>
    <p:extLst>
      <p:ext uri="{BB962C8B-B14F-4D97-AF65-F5344CB8AC3E}">
        <p14:creationId xmlns:p14="http://schemas.microsoft.com/office/powerpoint/2010/main" val="1640894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954F8766-7608-4D78-8BB2-DC871C6C1A23}" type="datetimeFigureOut">
              <a:rPr lang="he-IL" smtClean="0"/>
              <a:t>כ"ו/סיון/תש"פ</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E134C1BA-6035-4F3E-A140-8A46C1DF9699}" type="slidenum">
              <a:rPr lang="he-IL" smtClean="0"/>
              <a:t>‹#›</a:t>
            </a:fld>
            <a:endParaRPr lang="he-IL"/>
          </a:p>
        </p:txBody>
      </p:sp>
    </p:spTree>
    <p:extLst>
      <p:ext uri="{BB962C8B-B14F-4D97-AF65-F5344CB8AC3E}">
        <p14:creationId xmlns:p14="http://schemas.microsoft.com/office/powerpoint/2010/main" val="1733947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954F8766-7608-4D78-8BB2-DC871C6C1A23}" type="datetimeFigureOut">
              <a:rPr lang="he-IL" smtClean="0"/>
              <a:t>כ"ו/סיון/תש"פ</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E134C1BA-6035-4F3E-A140-8A46C1DF9699}" type="slidenum">
              <a:rPr lang="he-IL" smtClean="0"/>
              <a:t>‹#›</a:t>
            </a:fld>
            <a:endParaRPr lang="he-IL"/>
          </a:p>
        </p:txBody>
      </p:sp>
    </p:spTree>
    <p:extLst>
      <p:ext uri="{BB962C8B-B14F-4D97-AF65-F5344CB8AC3E}">
        <p14:creationId xmlns:p14="http://schemas.microsoft.com/office/powerpoint/2010/main" val="2657844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954F8766-7608-4D78-8BB2-DC871C6C1A23}" type="datetimeFigureOut">
              <a:rPr lang="he-IL" smtClean="0"/>
              <a:t>כ"ו/סיון/תש"פ</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E134C1BA-6035-4F3E-A140-8A46C1DF9699}" type="slidenum">
              <a:rPr lang="he-IL" smtClean="0"/>
              <a:t>‹#›</a:t>
            </a:fld>
            <a:endParaRPr lang="he-IL"/>
          </a:p>
        </p:txBody>
      </p:sp>
    </p:spTree>
    <p:extLst>
      <p:ext uri="{BB962C8B-B14F-4D97-AF65-F5344CB8AC3E}">
        <p14:creationId xmlns:p14="http://schemas.microsoft.com/office/powerpoint/2010/main" val="2897512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954F8766-7608-4D78-8BB2-DC871C6C1A23}" type="datetimeFigureOut">
              <a:rPr lang="he-IL" smtClean="0"/>
              <a:t>כ"ו/סיון/תש"פ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E134C1BA-6035-4F3E-A140-8A46C1DF9699}" type="slidenum">
              <a:rPr lang="he-IL" smtClean="0"/>
              <a:t>‹#›</a:t>
            </a:fld>
            <a:endParaRPr lang="he-IL"/>
          </a:p>
        </p:txBody>
      </p:sp>
    </p:spTree>
    <p:extLst>
      <p:ext uri="{BB962C8B-B14F-4D97-AF65-F5344CB8AC3E}">
        <p14:creationId xmlns:p14="http://schemas.microsoft.com/office/powerpoint/2010/main" val="3855084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954F8766-7608-4D78-8BB2-DC871C6C1A23}" type="datetimeFigureOut">
              <a:rPr lang="he-IL" smtClean="0"/>
              <a:t>כ"ו/סיון/תש"פ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E134C1BA-6035-4F3E-A140-8A46C1DF9699}" type="slidenum">
              <a:rPr lang="he-IL" smtClean="0"/>
              <a:t>‹#›</a:t>
            </a:fld>
            <a:endParaRPr lang="he-IL"/>
          </a:p>
        </p:txBody>
      </p:sp>
    </p:spTree>
    <p:extLst>
      <p:ext uri="{BB962C8B-B14F-4D97-AF65-F5344CB8AC3E}">
        <p14:creationId xmlns:p14="http://schemas.microsoft.com/office/powerpoint/2010/main" val="1204271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54F8766-7608-4D78-8BB2-DC871C6C1A23}" type="datetimeFigureOut">
              <a:rPr lang="he-IL" smtClean="0"/>
              <a:t>כ"ו/סיון/תש"פ</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134C1BA-6035-4F3E-A140-8A46C1DF9699}" type="slidenum">
              <a:rPr lang="he-IL" smtClean="0"/>
              <a:t>‹#›</a:t>
            </a:fld>
            <a:endParaRPr lang="he-IL"/>
          </a:p>
        </p:txBody>
      </p:sp>
    </p:spTree>
    <p:extLst>
      <p:ext uri="{BB962C8B-B14F-4D97-AF65-F5344CB8AC3E}">
        <p14:creationId xmlns:p14="http://schemas.microsoft.com/office/powerpoint/2010/main" val="12966044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lstStyle/>
          <a:p>
            <a:r>
              <a:rPr lang="he-IL" dirty="0" smtClean="0"/>
              <a:t>מכתב אישי ומכתב רשמי</a:t>
            </a:r>
            <a:endParaRPr lang="he-IL" dirty="0"/>
          </a:p>
        </p:txBody>
      </p:sp>
      <p:sp>
        <p:nvSpPr>
          <p:cNvPr id="3" name="כותרת משנה 2"/>
          <p:cNvSpPr>
            <a:spLocks noGrp="1"/>
          </p:cNvSpPr>
          <p:nvPr>
            <p:ph type="subTitle" idx="1"/>
          </p:nvPr>
        </p:nvSpPr>
        <p:spPr/>
        <p:txBody>
          <a:bodyPr/>
          <a:lstStyle/>
          <a:p>
            <a:endParaRPr lang="he-IL"/>
          </a:p>
        </p:txBody>
      </p:sp>
    </p:spTree>
    <p:extLst>
      <p:ext uri="{BB962C8B-B14F-4D97-AF65-F5344CB8AC3E}">
        <p14:creationId xmlns:p14="http://schemas.microsoft.com/office/powerpoint/2010/main" val="2918525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pic>
        <p:nvPicPr>
          <p:cNvPr id="4" name="מציין מיקום תוכן 3"/>
          <p:cNvPicPr>
            <a:picLocks noGrp="1" noChangeAspect="1"/>
          </p:cNvPicPr>
          <p:nvPr>
            <p:ph idx="1"/>
          </p:nvPr>
        </p:nvPicPr>
        <p:blipFill>
          <a:blip r:embed="rId2"/>
          <a:stretch>
            <a:fillRect/>
          </a:stretch>
        </p:blipFill>
        <p:spPr>
          <a:xfrm>
            <a:off x="2137894" y="2240924"/>
            <a:ext cx="7598534" cy="3232597"/>
          </a:xfrm>
          <a:prstGeom prst="rect">
            <a:avLst/>
          </a:prstGeom>
        </p:spPr>
      </p:pic>
    </p:spTree>
    <p:extLst>
      <p:ext uri="{BB962C8B-B14F-4D97-AF65-F5344CB8AC3E}">
        <p14:creationId xmlns:p14="http://schemas.microsoft.com/office/powerpoint/2010/main" val="799897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מכתב אישי</a:t>
            </a:r>
            <a:endParaRPr lang="he-IL" dirty="0"/>
          </a:p>
        </p:txBody>
      </p:sp>
      <p:pic>
        <p:nvPicPr>
          <p:cNvPr id="4" name="מציין מיקום תוכן 3"/>
          <p:cNvPicPr>
            <a:picLocks noGrp="1" noChangeAspect="1"/>
          </p:cNvPicPr>
          <p:nvPr>
            <p:ph idx="1"/>
          </p:nvPr>
        </p:nvPicPr>
        <p:blipFill>
          <a:blip r:embed="rId2"/>
          <a:stretch>
            <a:fillRect/>
          </a:stretch>
        </p:blipFill>
        <p:spPr>
          <a:xfrm>
            <a:off x="1918953" y="1197734"/>
            <a:ext cx="8139448" cy="5660265"/>
          </a:xfrm>
          <a:prstGeom prst="rect">
            <a:avLst/>
          </a:prstGeom>
        </p:spPr>
      </p:pic>
    </p:spTree>
    <p:extLst>
      <p:ext uri="{BB962C8B-B14F-4D97-AF65-F5344CB8AC3E}">
        <p14:creationId xmlns:p14="http://schemas.microsoft.com/office/powerpoint/2010/main" val="3025872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334851" y="90151"/>
            <a:ext cx="11668259" cy="6986528"/>
          </a:xfrm>
          <a:prstGeom prst="rect">
            <a:avLst/>
          </a:prstGeom>
        </p:spPr>
        <p:txBody>
          <a:bodyPr wrap="square">
            <a:spAutoFit/>
          </a:bodyPr>
          <a:lstStyle/>
          <a:p>
            <a:r>
              <a:rPr lang="he-IL" sz="1400" dirty="0" smtClean="0"/>
              <a:t>מבנה המכתב אישי</a:t>
            </a:r>
          </a:p>
          <a:p>
            <a:r>
              <a:rPr lang="he-IL" sz="1400" dirty="0" smtClean="0"/>
              <a:t> 1.  כתיבת תאריך.</a:t>
            </a:r>
          </a:p>
          <a:p>
            <a:endParaRPr lang="he-IL" sz="1400" dirty="0" smtClean="0"/>
          </a:p>
          <a:p>
            <a:r>
              <a:rPr lang="he-IL" sz="1400" dirty="0" smtClean="0"/>
              <a:t>שם הנמען + הפנייה.</a:t>
            </a:r>
          </a:p>
          <a:p>
            <a:endParaRPr lang="he-IL" sz="1400" dirty="0" smtClean="0"/>
          </a:p>
          <a:p>
            <a:r>
              <a:rPr lang="he-IL" sz="1400" dirty="0" smtClean="0"/>
              <a:t>תוכן המכתב.</a:t>
            </a:r>
          </a:p>
          <a:p>
            <a:endParaRPr lang="he-IL" sz="1400" dirty="0" smtClean="0"/>
          </a:p>
          <a:p>
            <a:r>
              <a:rPr lang="he-IL" sz="1400" dirty="0" smtClean="0"/>
              <a:t>שם המוען ומילת סיום</a:t>
            </a:r>
          </a:p>
          <a:p>
            <a:endParaRPr lang="he-IL" sz="1400" dirty="0" smtClean="0"/>
          </a:p>
          <a:p>
            <a:r>
              <a:rPr lang="he-IL" sz="1400" dirty="0" smtClean="0"/>
              <a:t>בחירה - הוספת איור, תרשים, מסגרת ,תמונה.</a:t>
            </a:r>
          </a:p>
          <a:p>
            <a:endParaRPr lang="he-IL" sz="1400" dirty="0" smtClean="0"/>
          </a:p>
          <a:p>
            <a:r>
              <a:rPr lang="he-IL" sz="1400" dirty="0" smtClean="0"/>
              <a:t> </a:t>
            </a:r>
          </a:p>
          <a:p>
            <a:endParaRPr lang="he-IL" sz="1400" dirty="0" smtClean="0"/>
          </a:p>
          <a:p>
            <a:r>
              <a:rPr lang="he-IL" sz="1400" dirty="0" smtClean="0"/>
              <a:t>תוכן המכתב : המכתב כתוב בגוף ראשון.</a:t>
            </a:r>
          </a:p>
          <a:p>
            <a:endParaRPr lang="he-IL" sz="1400" dirty="0" smtClean="0"/>
          </a:p>
          <a:p>
            <a:r>
              <a:rPr lang="he-IL" sz="1400" dirty="0" smtClean="0"/>
              <a:t>אוצר מילים מגוון ותואם לנושא.</a:t>
            </a:r>
          </a:p>
          <a:p>
            <a:endParaRPr lang="he-IL" sz="1400" dirty="0" smtClean="0"/>
          </a:p>
          <a:p>
            <a:r>
              <a:rPr lang="he-IL" sz="1400" dirty="0" smtClean="0"/>
              <a:t>כתיבה מעניינת המתארת לפחות אירוע מרכזי אחד שיש בו פרטים, דוגמאות, רגשות ומחשבות.</a:t>
            </a:r>
          </a:p>
          <a:p>
            <a:endParaRPr lang="he-IL" sz="1400" dirty="0" smtClean="0"/>
          </a:p>
          <a:p>
            <a:r>
              <a:rPr lang="he-IL" sz="1400" dirty="0" smtClean="0"/>
              <a:t> </a:t>
            </a:r>
          </a:p>
          <a:p>
            <a:endParaRPr lang="he-IL" sz="1400" dirty="0" smtClean="0"/>
          </a:p>
          <a:p>
            <a:r>
              <a:rPr lang="he-IL" sz="1400" dirty="0" smtClean="0"/>
              <a:t>לשון : שימוש בפעלים בזמן עבר, הווה, עתיד וציווי.</a:t>
            </a:r>
          </a:p>
          <a:p>
            <a:endParaRPr lang="he-IL" sz="1400" dirty="0" smtClean="0"/>
          </a:p>
          <a:p>
            <a:r>
              <a:rPr lang="he-IL" sz="1400" dirty="0" smtClean="0"/>
              <a:t>ניסוח תקין של המשפטים.</a:t>
            </a:r>
          </a:p>
          <a:p>
            <a:endParaRPr lang="he-IL" sz="1400" dirty="0" smtClean="0"/>
          </a:p>
          <a:p>
            <a:r>
              <a:rPr lang="he-IL" sz="1400" dirty="0" smtClean="0"/>
              <a:t>שימוש באוצר מילים תואם.</a:t>
            </a:r>
          </a:p>
          <a:p>
            <a:endParaRPr lang="he-IL" sz="1400" dirty="0" smtClean="0"/>
          </a:p>
          <a:p>
            <a:r>
              <a:rPr lang="he-IL" sz="1400" dirty="0" smtClean="0"/>
              <a:t>שימוש בסימני פיסוק.</a:t>
            </a:r>
          </a:p>
          <a:p>
            <a:endParaRPr lang="he-IL" sz="1400" dirty="0" smtClean="0"/>
          </a:p>
          <a:p>
            <a:r>
              <a:rPr lang="he-IL" sz="1400" dirty="0" smtClean="0"/>
              <a:t>כתב ברור ומובן.</a:t>
            </a:r>
          </a:p>
          <a:p>
            <a:endParaRPr lang="he-IL" sz="1400" dirty="0" smtClean="0"/>
          </a:p>
          <a:p>
            <a:r>
              <a:rPr lang="he-IL" sz="1400" dirty="0" smtClean="0"/>
              <a:t>שגיאות כתיב</a:t>
            </a:r>
            <a:endParaRPr lang="he-IL" sz="1400" dirty="0"/>
          </a:p>
        </p:txBody>
      </p:sp>
    </p:spTree>
    <p:extLst>
      <p:ext uri="{BB962C8B-B14F-4D97-AF65-F5344CB8AC3E}">
        <p14:creationId xmlns:p14="http://schemas.microsoft.com/office/powerpoint/2010/main" val="529484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מכתב רשמי</a:t>
            </a:r>
            <a:endParaRPr lang="he-IL" dirty="0"/>
          </a:p>
        </p:txBody>
      </p:sp>
      <p:pic>
        <p:nvPicPr>
          <p:cNvPr id="4" name="מציין מיקום תוכן 3"/>
          <p:cNvPicPr>
            <a:picLocks noGrp="1" noChangeAspect="1"/>
          </p:cNvPicPr>
          <p:nvPr>
            <p:ph idx="1"/>
          </p:nvPr>
        </p:nvPicPr>
        <p:blipFill>
          <a:blip r:embed="rId2"/>
          <a:stretch>
            <a:fillRect/>
          </a:stretch>
        </p:blipFill>
        <p:spPr>
          <a:xfrm>
            <a:off x="2240925" y="1506829"/>
            <a:ext cx="7018986" cy="4480428"/>
          </a:xfrm>
          <a:prstGeom prst="rect">
            <a:avLst/>
          </a:prstGeom>
        </p:spPr>
      </p:pic>
    </p:spTree>
    <p:extLst>
      <p:ext uri="{BB962C8B-B14F-4D97-AF65-F5344CB8AC3E}">
        <p14:creationId xmlns:p14="http://schemas.microsoft.com/office/powerpoint/2010/main" val="4060318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3022242" y="766979"/>
            <a:ext cx="8143741" cy="5632311"/>
          </a:xfrm>
          <a:prstGeom prst="rect">
            <a:avLst/>
          </a:prstGeom>
        </p:spPr>
        <p:txBody>
          <a:bodyPr wrap="square">
            <a:spAutoFit/>
          </a:bodyPr>
          <a:lstStyle/>
          <a:p>
            <a:r>
              <a:rPr lang="he-IL" dirty="0" smtClean="0"/>
              <a:t>מכתב רשמי:</a:t>
            </a:r>
          </a:p>
          <a:p>
            <a:endParaRPr lang="he-IL" dirty="0" smtClean="0"/>
          </a:p>
          <a:p>
            <a:r>
              <a:rPr lang="he-IL" sz="1600" dirty="0" smtClean="0"/>
              <a:t>משלב המבנה – תאריך בצד שמאל, שם המוען, תפקיד, כתובת,  פנייה, חתימה, ברכות בגוף המכתב – פתיחה וסיום ובעיקר "הנדון". הנדון – ממקד את הנושא או המטרה שלשמן נכתב המכתב.</a:t>
            </a:r>
          </a:p>
          <a:p>
            <a:endParaRPr lang="he-IL" sz="1600" dirty="0" smtClean="0"/>
          </a:p>
          <a:p>
            <a:r>
              <a:rPr lang="he-IL" sz="1600" dirty="0" smtClean="0"/>
              <a:t>משלב התוכן – התאמת הנושא למטרת המכתב, ציון עובדות, הבאת נימוקים, מטרת המכתב ברורה לכל קורא.</a:t>
            </a:r>
          </a:p>
          <a:p>
            <a:endParaRPr lang="he-IL" sz="1600" dirty="0" smtClean="0"/>
          </a:p>
          <a:p>
            <a:r>
              <a:rPr lang="he-IL" sz="1600" dirty="0" smtClean="0"/>
              <a:t>משלב הלשון - כתיב נכון ופיסוק מדויק. במכתב רשמי חשוב להקפיד על קישוריות מתאימה בין המשפטים. אם תוכן המכתב עוסק בכמה עניינים, חשוב למקם כל עניין בפסקה נפרדת. הימנעות מחזרות מיותרות, ניסוח תקין של המשפטים, שימוש באמצעי שכנוע.</a:t>
            </a:r>
          </a:p>
          <a:p>
            <a:endParaRPr lang="he-IL" sz="1600" dirty="0" smtClean="0"/>
          </a:p>
          <a:p>
            <a:r>
              <a:rPr lang="he-IL" sz="1600" dirty="0" smtClean="0"/>
              <a:t>דוגמא למשפטי פנייה - - לכבוד מר/ מנהל/ שם פרטי ושם משפחה,   שלום רב</a:t>
            </a:r>
          </a:p>
          <a:p>
            <a:endParaRPr lang="he-IL" sz="1600" dirty="0" smtClean="0"/>
          </a:p>
          <a:p>
            <a:r>
              <a:rPr lang="he-IL" sz="1600" dirty="0" smtClean="0"/>
              <a:t>דוגמא למשפטי פתיחה: ברצוני להביא לידיעתך..., ברצוני לבקש, להודיע, להציע, להתלונן, לשבח, לברר. בהמשך לשיחת הטלפון בינינו ביום...; בתשובה למכתבכם בנושא...; בהתאם להנחיות שהועברו אלינו...; קיבלנו את תלונתך מיום...; הננו מאשרים בזאת כי....</a:t>
            </a:r>
          </a:p>
          <a:p>
            <a:endParaRPr lang="he-IL" sz="1600" dirty="0" smtClean="0"/>
          </a:p>
          <a:p>
            <a:r>
              <a:rPr lang="he-IL" sz="1600" dirty="0" smtClean="0"/>
              <a:t>דוגמא למשפטי סיום: נודה לך אם תיענה לבקשתנו...; הואל נא לבדוק את הנושא...; נקווה שתבדקו את התלונה. בברכה, בתקווה שהעניין יטופל, בתודה.</a:t>
            </a:r>
          </a:p>
          <a:p>
            <a:endParaRPr lang="he-IL" sz="1600" dirty="0" smtClean="0"/>
          </a:p>
          <a:p>
            <a:r>
              <a:rPr lang="he-IL" sz="1600" dirty="0" smtClean="0"/>
              <a:t>שם פרטי, שם משפחה, תפקיד, מספר טלפון.</a:t>
            </a:r>
            <a:endParaRPr lang="he-IL" sz="1600" dirty="0"/>
          </a:p>
        </p:txBody>
      </p:sp>
    </p:spTree>
    <p:extLst>
      <p:ext uri="{BB962C8B-B14F-4D97-AF65-F5344CB8AC3E}">
        <p14:creationId xmlns:p14="http://schemas.microsoft.com/office/powerpoint/2010/main" val="3530419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smtClean="0"/>
              <a:t>השוואה בין מכתב אישי ומכתב רשמי</a:t>
            </a:r>
            <a:endParaRPr lang="he-IL" dirty="0"/>
          </a:p>
        </p:txBody>
      </p:sp>
      <p:sp>
        <p:nvSpPr>
          <p:cNvPr id="3" name="מציין מיקום טקסט 2"/>
          <p:cNvSpPr>
            <a:spLocks noGrp="1"/>
          </p:cNvSpPr>
          <p:nvPr>
            <p:ph type="body" idx="1"/>
          </p:nvPr>
        </p:nvSpPr>
        <p:spPr/>
        <p:txBody>
          <a:bodyPr/>
          <a:lstStyle/>
          <a:p>
            <a:endParaRPr lang="he-IL" dirty="0"/>
          </a:p>
        </p:txBody>
      </p:sp>
      <p:sp>
        <p:nvSpPr>
          <p:cNvPr id="4" name="מציין מיקום תוכן 3"/>
          <p:cNvSpPr>
            <a:spLocks noGrp="1"/>
          </p:cNvSpPr>
          <p:nvPr>
            <p:ph sz="half" idx="2"/>
          </p:nvPr>
        </p:nvSpPr>
        <p:spPr/>
        <p:txBody>
          <a:bodyPr/>
          <a:lstStyle/>
          <a:p>
            <a:endParaRPr lang="he-IL" dirty="0"/>
          </a:p>
        </p:txBody>
      </p:sp>
      <p:sp>
        <p:nvSpPr>
          <p:cNvPr id="5" name="מציין מיקום טקסט 4"/>
          <p:cNvSpPr>
            <a:spLocks noGrp="1"/>
          </p:cNvSpPr>
          <p:nvPr>
            <p:ph type="body" sz="quarter" idx="3"/>
          </p:nvPr>
        </p:nvSpPr>
        <p:spPr/>
        <p:txBody>
          <a:bodyPr/>
          <a:lstStyle/>
          <a:p>
            <a:endParaRPr lang="he-IL" dirty="0"/>
          </a:p>
        </p:txBody>
      </p:sp>
      <p:sp>
        <p:nvSpPr>
          <p:cNvPr id="6" name="מציין מיקום תוכן 5"/>
          <p:cNvSpPr>
            <a:spLocks noGrp="1"/>
          </p:cNvSpPr>
          <p:nvPr>
            <p:ph sz="quarter" idx="4"/>
          </p:nvPr>
        </p:nvSpPr>
        <p:spPr/>
        <p:txBody>
          <a:bodyPr/>
          <a:lstStyle/>
          <a:p>
            <a:pPr marL="0" indent="0">
              <a:buNone/>
            </a:pPr>
            <a:endParaRPr lang="he-IL" dirty="0"/>
          </a:p>
        </p:txBody>
      </p:sp>
    </p:spTree>
    <p:extLst>
      <p:ext uri="{BB962C8B-B14F-4D97-AF65-F5344CB8AC3E}">
        <p14:creationId xmlns:p14="http://schemas.microsoft.com/office/powerpoint/2010/main" val="1463428893"/>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TotalTime>
  <Words>320</Words>
  <Application>Microsoft Office PowerPoint</Application>
  <PresentationFormat>מסך רחב</PresentationFormat>
  <Paragraphs>51</Paragraphs>
  <Slides>7</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7</vt:i4>
      </vt:variant>
    </vt:vector>
  </HeadingPairs>
  <TitlesOfParts>
    <vt:vector size="12" baseType="lpstr">
      <vt:lpstr>Arial</vt:lpstr>
      <vt:lpstr>Calibri</vt:lpstr>
      <vt:lpstr>Calibri Light</vt:lpstr>
      <vt:lpstr>Times New Roman</vt:lpstr>
      <vt:lpstr>ערכת נושא Office</vt:lpstr>
      <vt:lpstr>מכתב אישי ומכתב רשמי</vt:lpstr>
      <vt:lpstr>מצגת של PowerPoint‏</vt:lpstr>
      <vt:lpstr>מכתב אישי</vt:lpstr>
      <vt:lpstr>מצגת של PowerPoint‏</vt:lpstr>
      <vt:lpstr>מכתב רשמי</vt:lpstr>
      <vt:lpstr>מצגת של PowerPoint‏</vt:lpstr>
      <vt:lpstr>השוואה בין מכתב אישי ומכתב רשמי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מכתב אישי ומכתב רשמי</dc:title>
  <dc:creator>User</dc:creator>
  <cp:lastModifiedBy>User</cp:lastModifiedBy>
  <cp:revision>3</cp:revision>
  <dcterms:created xsi:type="dcterms:W3CDTF">2020-06-18T11:10:04Z</dcterms:created>
  <dcterms:modified xsi:type="dcterms:W3CDTF">2020-06-18T15:07:15Z</dcterms:modified>
</cp:coreProperties>
</file>