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סגנון ערכת נושא 1 - הדגשה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321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492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270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53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62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539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094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171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43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432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898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F823-815D-4346-9C7A-1336D89C6520}" type="datetimeFigureOut">
              <a:rPr lang="he-IL" smtClean="0"/>
              <a:t>ח'/ניסן/תש"פ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636A-A105-4782-BF23-7E2D0B2E55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34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69574" y="692696"/>
            <a:ext cx="7772400" cy="1080120"/>
          </a:xfrm>
        </p:spPr>
        <p:txBody>
          <a:bodyPr/>
          <a:lstStyle/>
          <a:p>
            <a:r>
              <a:rPr lang="ar-BH" dirty="0" smtClean="0"/>
              <a:t>اقسام الكلمة:</a:t>
            </a:r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>
            <a:off x="6804248" y="1844824"/>
            <a:ext cx="1656184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BH" sz="2000" b="1" dirty="0" smtClean="0"/>
              <a:t>اسم</a:t>
            </a:r>
          </a:p>
          <a:p>
            <a:pPr algn="ctr"/>
            <a:r>
              <a:rPr lang="ar-SA" sz="2000" dirty="0"/>
              <a:t>الاسم هو كلمة تدل على شيء محسوس أو غير محسوس</a:t>
            </a:r>
            <a:r>
              <a:rPr lang="ar-SA" sz="2000" dirty="0" smtClean="0"/>
              <a:t/>
            </a:r>
            <a:br>
              <a:rPr lang="ar-SA" sz="2000" dirty="0" smtClean="0"/>
            </a:br>
            <a:endParaRPr lang="he-IL" sz="2000" b="1" dirty="0"/>
          </a:p>
        </p:txBody>
      </p:sp>
      <p:sp>
        <p:nvSpPr>
          <p:cNvPr id="5" name="מלבן מעוגל 4"/>
          <p:cNvSpPr/>
          <p:nvPr/>
        </p:nvSpPr>
        <p:spPr>
          <a:xfrm>
            <a:off x="3851920" y="1844824"/>
            <a:ext cx="1656184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BH" sz="2000" b="1" dirty="0" smtClean="0"/>
              <a:t>فعل</a:t>
            </a:r>
          </a:p>
          <a:p>
            <a:pPr algn="ctr"/>
            <a:r>
              <a:rPr lang="ar-SA" sz="2000" dirty="0"/>
              <a:t>الفعل كلمة تدل على </a:t>
            </a:r>
            <a:r>
              <a:rPr lang="ar-SA" sz="2000" dirty="0" smtClean="0"/>
              <a:t>حدوث عمل معين في زمن معين</a:t>
            </a:r>
            <a:br>
              <a:rPr lang="ar-SA" sz="2000" dirty="0" smtClean="0"/>
            </a:br>
            <a:endParaRPr lang="he-IL" sz="2000" b="1" dirty="0"/>
          </a:p>
        </p:txBody>
      </p:sp>
      <p:sp>
        <p:nvSpPr>
          <p:cNvPr id="6" name="מלבן מעוגל 5"/>
          <p:cNvSpPr/>
          <p:nvPr/>
        </p:nvSpPr>
        <p:spPr>
          <a:xfrm>
            <a:off x="917594" y="1844824"/>
            <a:ext cx="1782198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BH" sz="2000" b="1" dirty="0" smtClean="0"/>
              <a:t>حرف</a:t>
            </a:r>
          </a:p>
          <a:p>
            <a:pPr algn="ctr"/>
            <a:r>
              <a:rPr lang="ar-BH" sz="2000" dirty="0" smtClean="0"/>
              <a:t>كلمات لا يتم معناها الا اذا جاءت مع الكلام</a:t>
            </a:r>
            <a:endParaRPr lang="he-IL" sz="2000" dirty="0"/>
          </a:p>
        </p:txBody>
      </p:sp>
      <p:sp>
        <p:nvSpPr>
          <p:cNvPr id="7" name="מלבן מעוגל 6"/>
          <p:cNvSpPr/>
          <p:nvPr/>
        </p:nvSpPr>
        <p:spPr>
          <a:xfrm>
            <a:off x="6588224" y="4293096"/>
            <a:ext cx="2232248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قلم ، هدوء ، تُفاح ، أحمد، مريم ، الكتاب</a:t>
            </a:r>
            <a:endParaRPr lang="he-IL" sz="2000" dirty="0"/>
          </a:p>
        </p:txBody>
      </p:sp>
      <p:sp>
        <p:nvSpPr>
          <p:cNvPr id="8" name="מלבן מעוגל 7"/>
          <p:cNvSpPr/>
          <p:nvPr/>
        </p:nvSpPr>
        <p:spPr>
          <a:xfrm>
            <a:off x="3635896" y="4293096"/>
            <a:ext cx="2232248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أَكلَ ، ذهبوا ، يضربُ ، رجعتْ ، سمعنا ، تخافُ</a:t>
            </a:r>
            <a:endParaRPr lang="he-IL" sz="2000" dirty="0"/>
          </a:p>
        </p:txBody>
      </p:sp>
      <p:sp>
        <p:nvSpPr>
          <p:cNvPr id="9" name="מלבן מעוגל 8"/>
          <p:cNvSpPr/>
          <p:nvPr/>
        </p:nvSpPr>
        <p:spPr>
          <a:xfrm>
            <a:off x="611560" y="4293096"/>
            <a:ext cx="2232248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إلى ، عن، من، في</a:t>
            </a:r>
            <a:endParaRPr lang="he-IL" sz="2000" dirty="0"/>
          </a:p>
        </p:txBody>
      </p:sp>
      <p:pic>
        <p:nvPicPr>
          <p:cNvPr id="1026" name="Picture 2" descr="Children Learning Clipart Images, Stock Photos &amp; Vector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44"/>
          <a:stretch/>
        </p:blipFill>
        <p:spPr bwMode="auto">
          <a:xfrm>
            <a:off x="1844129" y="5301208"/>
            <a:ext cx="5815781" cy="144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9"/>
          <p:cNvSpPr/>
          <p:nvPr/>
        </p:nvSpPr>
        <p:spPr>
          <a:xfrm>
            <a:off x="7380312" y="4005064"/>
            <a:ext cx="648072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accent2">
                    <a:lumMod val="50000"/>
                  </a:schemeClr>
                </a:solidFill>
              </a:rPr>
              <a:t>مثال :</a:t>
            </a:r>
            <a:endParaRPr lang="he-IL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441567" y="4005064"/>
            <a:ext cx="648072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accent2">
                    <a:lumMod val="50000"/>
                  </a:schemeClr>
                </a:solidFill>
              </a:rPr>
              <a:t>مثال :</a:t>
            </a:r>
            <a:endParaRPr lang="he-IL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640483" y="3967020"/>
            <a:ext cx="648072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accent2">
                    <a:lumMod val="50000"/>
                  </a:schemeClr>
                </a:solidFill>
              </a:rPr>
              <a:t>مثال :</a:t>
            </a:r>
            <a:endParaRPr lang="he-IL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77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7711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600" b="1" dirty="0" smtClean="0"/>
              <a:t>تدريب 1</a:t>
            </a:r>
            <a:r>
              <a:rPr lang="ar-SA" sz="3600" dirty="0" smtClean="0"/>
              <a:t>- صنّف اقسام الكلمة في الجدول:</a:t>
            </a:r>
            <a:endParaRPr lang="he-IL" sz="36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544673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rtl="1" firstRow="1" bandRow="1">
                <a:tableStyleId>{35758FB7-9AC5-4552-8A53-C91805E547FA}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اسم</a:t>
                      </a:r>
                      <a:endParaRPr lang="he-IL" sz="3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فعل</a:t>
                      </a:r>
                      <a:endParaRPr lang="he-IL" sz="3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حرف</a:t>
                      </a:r>
                      <a:endParaRPr lang="he-IL" sz="3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3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לבן מעוגל 4"/>
          <p:cNvSpPr/>
          <p:nvPr/>
        </p:nvSpPr>
        <p:spPr>
          <a:xfrm>
            <a:off x="971600" y="4941168"/>
            <a:ext cx="705678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إلى  -  خاتمُ  -  وقفتْ  -  من  -  سامي  -  جاءوا  - عن  -  ظلامُ -   في  - هربَ  -  قطةُ 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26462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786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200" b="1" dirty="0" smtClean="0"/>
              <a:t>تدريب 2 </a:t>
            </a:r>
            <a:r>
              <a:rPr lang="ar-SA" sz="3200" dirty="0" smtClean="0"/>
              <a:t>– أكتب الحرف المناسب حسب سياق الجملة:</a:t>
            </a:r>
            <a:br>
              <a:rPr lang="ar-SA" sz="3200" dirty="0" smtClean="0"/>
            </a:br>
            <a:r>
              <a:rPr lang="ar-SA" sz="3200" dirty="0" smtClean="0"/>
              <a:t>( في  -  عن  -  من  -  إلى  )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ar-SA" dirty="0" smtClean="0"/>
              <a:t>أ - تحدّثَتْ سِوارُ _____ قطتِها الصّغيرة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dirty="0" smtClean="0"/>
              <a:t>ب – هَرَبَ الفأرُ ____ الأسدِ خائِفًا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dirty="0" smtClean="0"/>
              <a:t>ت -  يوجد ____ القنِّ خمس دجاجات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dirty="0" smtClean="0"/>
              <a:t>ث - </a:t>
            </a:r>
            <a:r>
              <a:rPr lang="ar-SA" dirty="0" smtClean="0"/>
              <a:t>عادَ رامي ____  الحقلِ جائعًا 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88245015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144</Words>
  <Application>Microsoft Office PowerPoint</Application>
  <PresentationFormat>‫הצגה על המסך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اقسام الكلمة:</vt:lpstr>
      <vt:lpstr>تدريب 1- صنّف اقسام الكلمة في الجدول:</vt:lpstr>
      <vt:lpstr>تدريب 2 – أكتب الحرف المناسب حسب سياق الجملة: ( في  -  عن  -  من  -  إلى 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اقسام الكلمة:</dc:title>
  <dc:creator>User</dc:creator>
  <cp:lastModifiedBy>User</cp:lastModifiedBy>
  <cp:revision>7</cp:revision>
  <dcterms:created xsi:type="dcterms:W3CDTF">2020-04-02T07:46:08Z</dcterms:created>
  <dcterms:modified xsi:type="dcterms:W3CDTF">2020-04-02T08:48:22Z</dcterms:modified>
</cp:coreProperties>
</file>