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77" d="100"/>
          <a:sy n="77" d="100"/>
        </p:scale>
        <p:origin x="-172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image" Target="../media/image13.wmf"/><Relationship Id="rId18" Type="http://schemas.openxmlformats.org/officeDocument/2006/relationships/image" Target="../media/image18.wmf"/><Relationship Id="rId3" Type="http://schemas.openxmlformats.org/officeDocument/2006/relationships/image" Target="../media/image3.wmf"/><Relationship Id="rId21" Type="http://schemas.openxmlformats.org/officeDocument/2006/relationships/image" Target="../media/image21.wmf"/><Relationship Id="rId7" Type="http://schemas.openxmlformats.org/officeDocument/2006/relationships/image" Target="../media/image7.wmf"/><Relationship Id="rId12" Type="http://schemas.openxmlformats.org/officeDocument/2006/relationships/image" Target="../media/image12.wmf"/><Relationship Id="rId17" Type="http://schemas.openxmlformats.org/officeDocument/2006/relationships/image" Target="../media/image17.wmf"/><Relationship Id="rId2" Type="http://schemas.openxmlformats.org/officeDocument/2006/relationships/image" Target="../media/image2.wmf"/><Relationship Id="rId16" Type="http://schemas.openxmlformats.org/officeDocument/2006/relationships/image" Target="../media/image16.wmf"/><Relationship Id="rId20" Type="http://schemas.openxmlformats.org/officeDocument/2006/relationships/image" Target="../media/image20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11" Type="http://schemas.openxmlformats.org/officeDocument/2006/relationships/image" Target="../media/image11.wmf"/><Relationship Id="rId5" Type="http://schemas.openxmlformats.org/officeDocument/2006/relationships/image" Target="../media/image5.wmf"/><Relationship Id="rId15" Type="http://schemas.openxmlformats.org/officeDocument/2006/relationships/image" Target="../media/image15.wmf"/><Relationship Id="rId23" Type="http://schemas.openxmlformats.org/officeDocument/2006/relationships/image" Target="../media/image23.wmf"/><Relationship Id="rId10" Type="http://schemas.openxmlformats.org/officeDocument/2006/relationships/image" Target="../media/image10.wmf"/><Relationship Id="rId19" Type="http://schemas.openxmlformats.org/officeDocument/2006/relationships/image" Target="../media/image19.wmf"/><Relationship Id="rId4" Type="http://schemas.openxmlformats.org/officeDocument/2006/relationships/image" Target="../media/image4.wmf"/><Relationship Id="rId9" Type="http://schemas.openxmlformats.org/officeDocument/2006/relationships/image" Target="../media/image9.wmf"/><Relationship Id="rId14" Type="http://schemas.openxmlformats.org/officeDocument/2006/relationships/image" Target="../media/image14.wmf"/><Relationship Id="rId22" Type="http://schemas.openxmlformats.org/officeDocument/2006/relationships/image" Target="../media/image2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69091-724D-483F-A2FC-C10A0F5FCBE9}" type="datetimeFigureOut">
              <a:rPr lang="he-IL" smtClean="0"/>
              <a:t>ג'/חשון/תשפ"ב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F5249-480C-41CA-8E17-65C81809CD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95560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69091-724D-483F-A2FC-C10A0F5FCBE9}" type="datetimeFigureOut">
              <a:rPr lang="he-IL" smtClean="0"/>
              <a:t>ג'/חשון/תשפ"ב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F5249-480C-41CA-8E17-65C81809CD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91373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69091-724D-483F-A2FC-C10A0F5FCBE9}" type="datetimeFigureOut">
              <a:rPr lang="he-IL" smtClean="0"/>
              <a:t>ג'/חשון/תשפ"ב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F5249-480C-41CA-8E17-65C81809CD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30996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69091-724D-483F-A2FC-C10A0F5FCBE9}" type="datetimeFigureOut">
              <a:rPr lang="he-IL" smtClean="0"/>
              <a:t>ג'/חשון/תשפ"ב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F5249-480C-41CA-8E17-65C81809CD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45275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69091-724D-483F-A2FC-C10A0F5FCBE9}" type="datetimeFigureOut">
              <a:rPr lang="he-IL" smtClean="0"/>
              <a:t>ג'/חשון/תשפ"ב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F5249-480C-41CA-8E17-65C81809CD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27285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69091-724D-483F-A2FC-C10A0F5FCBE9}" type="datetimeFigureOut">
              <a:rPr lang="he-IL" smtClean="0"/>
              <a:t>ג'/חשון/תשפ"ב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F5249-480C-41CA-8E17-65C81809CD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14706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69091-724D-483F-A2FC-C10A0F5FCBE9}" type="datetimeFigureOut">
              <a:rPr lang="he-IL" smtClean="0"/>
              <a:t>ג'/חשון/תשפ"ב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F5249-480C-41CA-8E17-65C81809CD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78286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69091-724D-483F-A2FC-C10A0F5FCBE9}" type="datetimeFigureOut">
              <a:rPr lang="he-IL" smtClean="0"/>
              <a:t>ג'/חשון/תשפ"ב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F5249-480C-41CA-8E17-65C81809CD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26577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69091-724D-483F-A2FC-C10A0F5FCBE9}" type="datetimeFigureOut">
              <a:rPr lang="he-IL" smtClean="0"/>
              <a:t>ג'/חשון/תשפ"ב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F5249-480C-41CA-8E17-65C81809CD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34690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69091-724D-483F-A2FC-C10A0F5FCBE9}" type="datetimeFigureOut">
              <a:rPr lang="he-IL" smtClean="0"/>
              <a:t>ג'/חשון/תשפ"ב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F5249-480C-41CA-8E17-65C81809CD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79993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69091-724D-483F-A2FC-C10A0F5FCBE9}" type="datetimeFigureOut">
              <a:rPr lang="he-IL" smtClean="0"/>
              <a:t>ג'/חשון/תשפ"ב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F5249-480C-41CA-8E17-65C81809CD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15152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269091-724D-483F-A2FC-C10A0F5FCBE9}" type="datetimeFigureOut">
              <a:rPr lang="he-IL" smtClean="0"/>
              <a:t>ג'/חשון/תשפ"ב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3F5249-480C-41CA-8E17-65C81809CD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34995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5.bin"/><Relationship Id="rId18" Type="http://schemas.openxmlformats.org/officeDocument/2006/relationships/image" Target="../media/image7.wmf"/><Relationship Id="rId26" Type="http://schemas.openxmlformats.org/officeDocument/2006/relationships/image" Target="../media/image11.wmf"/><Relationship Id="rId39" Type="http://schemas.openxmlformats.org/officeDocument/2006/relationships/oleObject" Target="../embeddings/oleObject18.bin"/><Relationship Id="rId3" Type="http://schemas.openxmlformats.org/officeDocument/2006/relationships/hyperlink" Target="http://www.google.co.il/url?sa=i&amp;rct=j&amp;q=&amp;esrc=s&amp;frm=1&amp;source=images&amp;cd=&amp;cad=rja&amp;uact=8&amp;ved=0CAcQjRxqFQoTCKjo8JHpgMgCFYHWFAodGT0Eqw&amp;url=http://bestclipartblog.com/31-mickey-clip-art.html/mickey-clip-art-12&amp;psig=AFQjCNEra8a5u5kwqlSHoyZqePs7cazBpQ&amp;ust=1442673833704585" TargetMode="External"/><Relationship Id="rId21" Type="http://schemas.openxmlformats.org/officeDocument/2006/relationships/oleObject" Target="../embeddings/oleObject9.bin"/><Relationship Id="rId34" Type="http://schemas.openxmlformats.org/officeDocument/2006/relationships/image" Target="../media/image15.wmf"/><Relationship Id="rId42" Type="http://schemas.openxmlformats.org/officeDocument/2006/relationships/image" Target="../media/image19.wmf"/><Relationship Id="rId47" Type="http://schemas.openxmlformats.org/officeDocument/2006/relationships/oleObject" Target="../embeddings/oleObject22.bin"/><Relationship Id="rId50" Type="http://schemas.openxmlformats.org/officeDocument/2006/relationships/image" Target="../media/image23.wmf"/><Relationship Id="rId7" Type="http://schemas.openxmlformats.org/officeDocument/2006/relationships/oleObject" Target="../embeddings/oleObject2.bin"/><Relationship Id="rId12" Type="http://schemas.openxmlformats.org/officeDocument/2006/relationships/image" Target="../media/image4.wmf"/><Relationship Id="rId17" Type="http://schemas.openxmlformats.org/officeDocument/2006/relationships/oleObject" Target="../embeddings/oleObject7.bin"/><Relationship Id="rId25" Type="http://schemas.openxmlformats.org/officeDocument/2006/relationships/oleObject" Target="../embeddings/oleObject11.bin"/><Relationship Id="rId33" Type="http://schemas.openxmlformats.org/officeDocument/2006/relationships/oleObject" Target="../embeddings/oleObject15.bin"/><Relationship Id="rId38" Type="http://schemas.openxmlformats.org/officeDocument/2006/relationships/image" Target="../media/image17.wmf"/><Relationship Id="rId46" Type="http://schemas.openxmlformats.org/officeDocument/2006/relationships/image" Target="../media/image21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6.wmf"/><Relationship Id="rId20" Type="http://schemas.openxmlformats.org/officeDocument/2006/relationships/image" Target="../media/image8.wmf"/><Relationship Id="rId29" Type="http://schemas.openxmlformats.org/officeDocument/2006/relationships/oleObject" Target="../embeddings/oleObject13.bin"/><Relationship Id="rId41" Type="http://schemas.openxmlformats.org/officeDocument/2006/relationships/oleObject" Target="../embeddings/oleObject19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11" Type="http://schemas.openxmlformats.org/officeDocument/2006/relationships/oleObject" Target="../embeddings/oleObject4.bin"/><Relationship Id="rId24" Type="http://schemas.openxmlformats.org/officeDocument/2006/relationships/image" Target="../media/image10.wmf"/><Relationship Id="rId32" Type="http://schemas.openxmlformats.org/officeDocument/2006/relationships/image" Target="../media/image14.wmf"/><Relationship Id="rId37" Type="http://schemas.openxmlformats.org/officeDocument/2006/relationships/oleObject" Target="../embeddings/oleObject17.bin"/><Relationship Id="rId40" Type="http://schemas.openxmlformats.org/officeDocument/2006/relationships/image" Target="../media/image18.wmf"/><Relationship Id="rId45" Type="http://schemas.openxmlformats.org/officeDocument/2006/relationships/oleObject" Target="../embeddings/oleObject21.bin"/><Relationship Id="rId5" Type="http://schemas.openxmlformats.org/officeDocument/2006/relationships/oleObject" Target="../embeddings/oleObject1.bin"/><Relationship Id="rId15" Type="http://schemas.openxmlformats.org/officeDocument/2006/relationships/oleObject" Target="../embeddings/oleObject6.bin"/><Relationship Id="rId23" Type="http://schemas.openxmlformats.org/officeDocument/2006/relationships/oleObject" Target="../embeddings/oleObject10.bin"/><Relationship Id="rId28" Type="http://schemas.openxmlformats.org/officeDocument/2006/relationships/image" Target="../media/image12.wmf"/><Relationship Id="rId36" Type="http://schemas.openxmlformats.org/officeDocument/2006/relationships/image" Target="../media/image16.wmf"/><Relationship Id="rId49" Type="http://schemas.openxmlformats.org/officeDocument/2006/relationships/oleObject" Target="../embeddings/oleObject23.bin"/><Relationship Id="rId10" Type="http://schemas.openxmlformats.org/officeDocument/2006/relationships/image" Target="../media/image3.wmf"/><Relationship Id="rId19" Type="http://schemas.openxmlformats.org/officeDocument/2006/relationships/oleObject" Target="../embeddings/oleObject8.bin"/><Relationship Id="rId31" Type="http://schemas.openxmlformats.org/officeDocument/2006/relationships/oleObject" Target="../embeddings/oleObject14.bin"/><Relationship Id="rId44" Type="http://schemas.openxmlformats.org/officeDocument/2006/relationships/image" Target="../media/image20.wmf"/><Relationship Id="rId4" Type="http://schemas.openxmlformats.org/officeDocument/2006/relationships/image" Target="../media/image24.gif"/><Relationship Id="rId9" Type="http://schemas.openxmlformats.org/officeDocument/2006/relationships/oleObject" Target="../embeddings/oleObject3.bin"/><Relationship Id="rId14" Type="http://schemas.openxmlformats.org/officeDocument/2006/relationships/image" Target="../media/image5.wmf"/><Relationship Id="rId22" Type="http://schemas.openxmlformats.org/officeDocument/2006/relationships/image" Target="../media/image9.wmf"/><Relationship Id="rId27" Type="http://schemas.openxmlformats.org/officeDocument/2006/relationships/oleObject" Target="../embeddings/oleObject12.bin"/><Relationship Id="rId30" Type="http://schemas.openxmlformats.org/officeDocument/2006/relationships/image" Target="../media/image13.wmf"/><Relationship Id="rId35" Type="http://schemas.openxmlformats.org/officeDocument/2006/relationships/oleObject" Target="../embeddings/oleObject16.bin"/><Relationship Id="rId43" Type="http://schemas.openxmlformats.org/officeDocument/2006/relationships/oleObject" Target="../embeddings/oleObject20.bin"/><Relationship Id="rId48" Type="http://schemas.openxmlformats.org/officeDocument/2006/relationships/image" Target="../media/image22.wmf"/><Relationship Id="rId8" Type="http://schemas.openxmlformats.org/officeDocument/2006/relationships/image" Target="../media/image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bestclipartblog.com/clipart-pics/mickey-clip-art-12.gif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2347" y="355600"/>
            <a:ext cx="2447925" cy="640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מלבן 3"/>
          <p:cNvSpPr/>
          <p:nvPr/>
        </p:nvSpPr>
        <p:spPr>
          <a:xfrm>
            <a:off x="137886" y="221343"/>
            <a:ext cx="6248400" cy="6502400"/>
          </a:xfrm>
          <a:prstGeom prst="rect">
            <a:avLst/>
          </a:prstGeom>
          <a:solidFill>
            <a:schemeClr val="bg1">
              <a:lumMod val="95000"/>
            </a:schemeClr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prstClr val="white"/>
              </a:solidFill>
            </a:endParaRPr>
          </a:p>
        </p:txBody>
      </p:sp>
      <p:sp>
        <p:nvSpPr>
          <p:cNvPr id="5" name="מלבן 4"/>
          <p:cNvSpPr/>
          <p:nvPr/>
        </p:nvSpPr>
        <p:spPr>
          <a:xfrm>
            <a:off x="2200737" y="355600"/>
            <a:ext cx="212269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44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بطاقة عمل</a:t>
            </a:r>
            <a:endParaRPr lang="he-IL" sz="4400" b="1" dirty="0">
              <a:ln w="11430"/>
              <a:solidFill>
                <a:prstClr val="black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מלבן 5"/>
          <p:cNvSpPr/>
          <p:nvPr/>
        </p:nvSpPr>
        <p:spPr>
          <a:xfrm>
            <a:off x="1222692" y="1110830"/>
            <a:ext cx="516359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ar-SA" sz="20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أ- صنف الكسور التالية الى انواعها</a:t>
            </a:r>
            <a:r>
              <a:rPr lang="ar-SA" sz="20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sym typeface="Wingdings" pitchFamily="2" charset="2"/>
              </a:rPr>
              <a:t> </a:t>
            </a:r>
            <a:r>
              <a:rPr lang="ar-SA" sz="20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sym typeface="Wingdings" pitchFamily="2" charset="2"/>
              </a:rPr>
              <a:t>:</a:t>
            </a:r>
          </a:p>
          <a:p>
            <a:r>
              <a:rPr lang="ar-SA" sz="20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sym typeface="Wingdings" pitchFamily="2" charset="2"/>
              </a:rPr>
              <a:t>( كسر حقيقي, كسر غير حقيقي, كسر مساوي لواحد صحيح)</a:t>
            </a:r>
            <a:endParaRPr lang="he-IL" sz="2000" b="1" dirty="0">
              <a:ln w="11430"/>
              <a:solidFill>
                <a:prstClr val="black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7" name="אובייקט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091443"/>
              </p:ext>
            </p:extLst>
          </p:nvPr>
        </p:nvGraphicFramePr>
        <p:xfrm>
          <a:off x="5638800" y="2133600"/>
          <a:ext cx="406400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5" imgW="152280" imgH="393480" progId="Equation.DSMT4">
                  <p:embed/>
                </p:oleObj>
              </mc:Choice>
              <mc:Fallback>
                <p:oleObj name="Equation" r:id="rId5" imgW="1522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638800" y="2133600"/>
                        <a:ext cx="406400" cy="5540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אובייקט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9958253"/>
              </p:ext>
            </p:extLst>
          </p:nvPr>
        </p:nvGraphicFramePr>
        <p:xfrm>
          <a:off x="2438400" y="1981200"/>
          <a:ext cx="355600" cy="630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7" imgW="203040" imgH="393480" progId="Equation.DSMT4">
                  <p:embed/>
                </p:oleObj>
              </mc:Choice>
              <mc:Fallback>
                <p:oleObj name="Equation" r:id="rId7" imgW="2030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438400" y="1981200"/>
                        <a:ext cx="355600" cy="6302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אובייקט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322190"/>
              </p:ext>
            </p:extLst>
          </p:nvPr>
        </p:nvGraphicFramePr>
        <p:xfrm>
          <a:off x="3866234" y="2133600"/>
          <a:ext cx="457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9" imgW="203040" imgH="393480" progId="Equation.DSMT4">
                  <p:embed/>
                </p:oleObj>
              </mc:Choice>
              <mc:Fallback>
                <p:oleObj name="Equation" r:id="rId9" imgW="2030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866234" y="2133600"/>
                        <a:ext cx="457200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אובייקט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8558567"/>
              </p:ext>
            </p:extLst>
          </p:nvPr>
        </p:nvGraphicFramePr>
        <p:xfrm>
          <a:off x="3071586" y="1981200"/>
          <a:ext cx="381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11" imgW="152280" imgH="393480" progId="Equation.DSMT4">
                  <p:embed/>
                </p:oleObj>
              </mc:Choice>
              <mc:Fallback>
                <p:oleObj name="Equation" r:id="rId11" imgW="1522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071586" y="1981200"/>
                        <a:ext cx="381000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אובייקט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6994112"/>
              </p:ext>
            </p:extLst>
          </p:nvPr>
        </p:nvGraphicFramePr>
        <p:xfrm>
          <a:off x="4800600" y="1981200"/>
          <a:ext cx="406400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13" imgW="152280" imgH="393480" progId="Equation.DSMT4">
                  <p:embed/>
                </p:oleObj>
              </mc:Choice>
              <mc:Fallback>
                <p:oleObj name="Equation" r:id="rId13" imgW="1522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800600" y="1981200"/>
                        <a:ext cx="406400" cy="677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אובייקט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6850213"/>
              </p:ext>
            </p:extLst>
          </p:nvPr>
        </p:nvGraphicFramePr>
        <p:xfrm>
          <a:off x="1752600" y="1981200"/>
          <a:ext cx="304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15" imgW="152280" imgH="393480" progId="Equation.DSMT4">
                  <p:embed/>
                </p:oleObj>
              </mc:Choice>
              <mc:Fallback>
                <p:oleObj name="Equation" r:id="rId15" imgW="1522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752600" y="1981200"/>
                        <a:ext cx="304800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אובייקט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2706520"/>
              </p:ext>
            </p:extLst>
          </p:nvPr>
        </p:nvGraphicFramePr>
        <p:xfrm>
          <a:off x="762000" y="2133600"/>
          <a:ext cx="46069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17" imgW="152280" imgH="393480" progId="Equation.DSMT4">
                  <p:embed/>
                </p:oleObj>
              </mc:Choice>
              <mc:Fallback>
                <p:oleObj name="Equation" r:id="rId17" imgW="1522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762000" y="2133600"/>
                        <a:ext cx="460692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אובייקט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3932549"/>
              </p:ext>
            </p:extLst>
          </p:nvPr>
        </p:nvGraphicFramePr>
        <p:xfrm>
          <a:off x="5715000" y="3078842"/>
          <a:ext cx="304800" cy="7311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19" imgW="203040" imgH="393480" progId="Equation.DSMT4">
                  <p:embed/>
                </p:oleObj>
              </mc:Choice>
              <mc:Fallback>
                <p:oleObj name="Equation" r:id="rId19" imgW="2030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5715000" y="3078842"/>
                        <a:ext cx="304800" cy="7311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אובייקט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8700115"/>
              </p:ext>
            </p:extLst>
          </p:nvPr>
        </p:nvGraphicFramePr>
        <p:xfrm>
          <a:off x="5029200" y="3162300"/>
          <a:ext cx="3810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21" imgW="139680" imgH="393480" progId="Equation.DSMT4">
                  <p:embed/>
                </p:oleObj>
              </mc:Choice>
              <mc:Fallback>
                <p:oleObj name="Equation" r:id="rId21" imgW="1396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5029200" y="3162300"/>
                        <a:ext cx="381000" cy="647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אובייקט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9124864"/>
              </p:ext>
            </p:extLst>
          </p:nvPr>
        </p:nvGraphicFramePr>
        <p:xfrm>
          <a:off x="4314711" y="3167289"/>
          <a:ext cx="480799" cy="6105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23" imgW="139680" imgH="393480" progId="Equation.DSMT4">
                  <p:embed/>
                </p:oleObj>
              </mc:Choice>
              <mc:Fallback>
                <p:oleObj name="Equation" r:id="rId23" imgW="1396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4314711" y="3167289"/>
                        <a:ext cx="480799" cy="6105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אובייקט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3259277"/>
              </p:ext>
            </p:extLst>
          </p:nvPr>
        </p:nvGraphicFramePr>
        <p:xfrm>
          <a:off x="3672074" y="3174792"/>
          <a:ext cx="442725" cy="6352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25" imgW="152280" imgH="393480" progId="Equation.DSMT4">
                  <p:embed/>
                </p:oleObj>
              </mc:Choice>
              <mc:Fallback>
                <p:oleObj name="Equation" r:id="rId25" imgW="1522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3672074" y="3174792"/>
                        <a:ext cx="442725" cy="6352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אובייקט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9713874"/>
              </p:ext>
            </p:extLst>
          </p:nvPr>
        </p:nvGraphicFramePr>
        <p:xfrm>
          <a:off x="3040743" y="3129643"/>
          <a:ext cx="44268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27" imgW="152280" imgH="393480" progId="Equation.DSMT4">
                  <p:embed/>
                </p:oleObj>
              </mc:Choice>
              <mc:Fallback>
                <p:oleObj name="Equation" r:id="rId27" imgW="1522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3040743" y="3129643"/>
                        <a:ext cx="442685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אובייקט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7678688"/>
              </p:ext>
            </p:extLst>
          </p:nvPr>
        </p:nvGraphicFramePr>
        <p:xfrm>
          <a:off x="2286000" y="3078842"/>
          <a:ext cx="381000" cy="6549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29" imgW="152280" imgH="393480" progId="Equation.DSMT4">
                  <p:embed/>
                </p:oleObj>
              </mc:Choice>
              <mc:Fallback>
                <p:oleObj name="Equation" r:id="rId29" imgW="1522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2286000" y="3078842"/>
                        <a:ext cx="381000" cy="6549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אובייקט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758825"/>
              </p:ext>
            </p:extLst>
          </p:nvPr>
        </p:nvGraphicFramePr>
        <p:xfrm>
          <a:off x="1524000" y="3127322"/>
          <a:ext cx="381000" cy="6064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31" imgW="139680" imgH="393480" progId="Equation.DSMT4">
                  <p:embed/>
                </p:oleObj>
              </mc:Choice>
              <mc:Fallback>
                <p:oleObj name="Equation" r:id="rId31" imgW="1396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1524000" y="3127322"/>
                        <a:ext cx="381000" cy="60647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אובייקט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7839940"/>
              </p:ext>
            </p:extLst>
          </p:nvPr>
        </p:nvGraphicFramePr>
        <p:xfrm>
          <a:off x="838200" y="3042616"/>
          <a:ext cx="384492" cy="6911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Equation" r:id="rId33" imgW="139680" imgH="393480" progId="Equation.DSMT4">
                  <p:embed/>
                </p:oleObj>
              </mc:Choice>
              <mc:Fallback>
                <p:oleObj name="Equation" r:id="rId33" imgW="1396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838200" y="3042616"/>
                        <a:ext cx="384492" cy="69118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מלבן 21"/>
          <p:cNvSpPr/>
          <p:nvPr/>
        </p:nvSpPr>
        <p:spPr>
          <a:xfrm>
            <a:off x="270815" y="4970621"/>
            <a:ext cx="5987537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ar-SA" sz="22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ب-مثل الكسور التالية بواسطة الرسومات : ( دائرة ومستطيلات)</a:t>
            </a:r>
          </a:p>
          <a:p>
            <a:r>
              <a:rPr lang="ar-SA" sz="22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ج- اكتب الكسور التالية بالكلمات.</a:t>
            </a:r>
          </a:p>
          <a:p>
            <a:r>
              <a:rPr lang="ar-SA" sz="22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د- مثل الكسور التالية بواسطة محور الاعداد. </a:t>
            </a:r>
            <a:endParaRPr lang="he-IL" sz="2200" b="1" dirty="0">
              <a:ln w="11430"/>
              <a:solidFill>
                <a:prstClr val="black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24" name="אובייקט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9569882"/>
              </p:ext>
            </p:extLst>
          </p:nvPr>
        </p:nvGraphicFramePr>
        <p:xfrm>
          <a:off x="5715000" y="4038600"/>
          <a:ext cx="355600" cy="55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35" imgW="152280" imgH="393480" progId="Equation.DSMT4">
                  <p:embed/>
                </p:oleObj>
              </mc:Choice>
              <mc:Fallback>
                <p:oleObj name="Equation" r:id="rId35" imgW="1522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5715000" y="4038600"/>
                        <a:ext cx="355600" cy="552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אובייקט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0381118"/>
              </p:ext>
            </p:extLst>
          </p:nvPr>
        </p:nvGraphicFramePr>
        <p:xfrm>
          <a:off x="4953000" y="4038600"/>
          <a:ext cx="304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37" imgW="152280" imgH="393480" progId="Equation.DSMT4">
                  <p:embed/>
                </p:oleObj>
              </mc:Choice>
              <mc:Fallback>
                <p:oleObj name="Equation" r:id="rId37" imgW="1522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4953000" y="4038600"/>
                        <a:ext cx="304800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אובייקט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6912793"/>
              </p:ext>
            </p:extLst>
          </p:nvPr>
        </p:nvGraphicFramePr>
        <p:xfrm>
          <a:off x="4323434" y="4038600"/>
          <a:ext cx="365989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39" imgW="152280" imgH="393480" progId="Equation.DSMT4">
                  <p:embed/>
                </p:oleObj>
              </mc:Choice>
              <mc:Fallback>
                <p:oleObj name="Equation" r:id="rId39" imgW="1522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0"/>
                      <a:stretch>
                        <a:fillRect/>
                      </a:stretch>
                    </p:blipFill>
                    <p:spPr>
                      <a:xfrm>
                        <a:off x="4323434" y="4038600"/>
                        <a:ext cx="365989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אובייקט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0619308"/>
              </p:ext>
            </p:extLst>
          </p:nvPr>
        </p:nvGraphicFramePr>
        <p:xfrm>
          <a:off x="3636215" y="4191000"/>
          <a:ext cx="33654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41" imgW="152280" imgH="393480" progId="Equation.DSMT4">
                  <p:embed/>
                </p:oleObj>
              </mc:Choice>
              <mc:Fallback>
                <p:oleObj name="Equation" r:id="rId41" imgW="1522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2"/>
                      <a:stretch>
                        <a:fillRect/>
                      </a:stretch>
                    </p:blipFill>
                    <p:spPr>
                      <a:xfrm>
                        <a:off x="3636215" y="4191000"/>
                        <a:ext cx="336545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אובייקט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2813197"/>
              </p:ext>
            </p:extLst>
          </p:nvPr>
        </p:nvGraphicFramePr>
        <p:xfrm>
          <a:off x="2895600" y="4191000"/>
          <a:ext cx="368984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quation" r:id="rId43" imgW="152280" imgH="393480" progId="Equation.DSMT4">
                  <p:embed/>
                </p:oleObj>
              </mc:Choice>
              <mc:Fallback>
                <p:oleObj name="Equation" r:id="rId43" imgW="1522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4"/>
                      <a:stretch>
                        <a:fillRect/>
                      </a:stretch>
                    </p:blipFill>
                    <p:spPr>
                      <a:xfrm>
                        <a:off x="2895600" y="4191000"/>
                        <a:ext cx="368984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אובייקט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6636234"/>
              </p:ext>
            </p:extLst>
          </p:nvPr>
        </p:nvGraphicFramePr>
        <p:xfrm>
          <a:off x="2225721" y="4267200"/>
          <a:ext cx="39006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45" imgW="203040" imgH="393480" progId="Equation.DSMT4">
                  <p:embed/>
                </p:oleObj>
              </mc:Choice>
              <mc:Fallback>
                <p:oleObj name="Equation" r:id="rId45" imgW="2030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6"/>
                      <a:stretch>
                        <a:fillRect/>
                      </a:stretch>
                    </p:blipFill>
                    <p:spPr>
                      <a:xfrm>
                        <a:off x="2225721" y="4267200"/>
                        <a:ext cx="390063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אובייקט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9066883"/>
              </p:ext>
            </p:extLst>
          </p:nvPr>
        </p:nvGraphicFramePr>
        <p:xfrm>
          <a:off x="1600200" y="4114800"/>
          <a:ext cx="273050" cy="630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47" imgW="139680" imgH="393480" progId="Equation.DSMT4">
                  <p:embed/>
                </p:oleObj>
              </mc:Choice>
              <mc:Fallback>
                <p:oleObj name="Equation" r:id="rId47" imgW="1396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8"/>
                      <a:stretch>
                        <a:fillRect/>
                      </a:stretch>
                    </p:blipFill>
                    <p:spPr>
                      <a:xfrm>
                        <a:off x="1600200" y="4114800"/>
                        <a:ext cx="273050" cy="6302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אובייקט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7455572"/>
              </p:ext>
            </p:extLst>
          </p:nvPr>
        </p:nvGraphicFramePr>
        <p:xfrm>
          <a:off x="905921" y="4191000"/>
          <a:ext cx="316771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Equation" r:id="rId49" imgW="139680" imgH="393480" progId="Equation.DSMT4">
                  <p:embed/>
                </p:oleObj>
              </mc:Choice>
              <mc:Fallback>
                <p:oleObj name="Equation" r:id="rId49" imgW="1396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0"/>
                      <a:stretch>
                        <a:fillRect/>
                      </a:stretch>
                    </p:blipFill>
                    <p:spPr>
                      <a:xfrm>
                        <a:off x="905921" y="4191000"/>
                        <a:ext cx="316771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62289153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</Words>
  <Application>Microsoft Office PowerPoint</Application>
  <PresentationFormat>‫הצגה על המסך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ערכת נושא</vt:lpstr>
      </vt:variant>
      <vt:variant>
        <vt:i4>1</vt:i4>
      </vt:variant>
      <vt:variant>
        <vt:lpstr>שרתי OLE מוטבעים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3" baseType="lpstr">
      <vt:lpstr>ערכת נושא Office</vt:lpstr>
      <vt:lpstr>Equation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User7</dc:creator>
  <cp:lastModifiedBy>User7</cp:lastModifiedBy>
  <cp:revision>1</cp:revision>
  <dcterms:created xsi:type="dcterms:W3CDTF">2021-10-09T17:59:48Z</dcterms:created>
  <dcterms:modified xsi:type="dcterms:W3CDTF">2021-10-09T18:00:48Z</dcterms:modified>
</cp:coreProperties>
</file>