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18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8A707-006B-4904-A945-95353D8D0333}" type="datetimeFigureOut">
              <a:rPr lang="he-IL" smtClean="0"/>
              <a:t>כ"ז/שבט/תשפ"א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F2E00-7A89-4681-950D-77611F76394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89762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8A707-006B-4904-A945-95353D8D0333}" type="datetimeFigureOut">
              <a:rPr lang="he-IL" smtClean="0"/>
              <a:t>כ"ז/שבט/תשפ"א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F2E00-7A89-4681-950D-77611F76394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969011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8A707-006B-4904-A945-95353D8D0333}" type="datetimeFigureOut">
              <a:rPr lang="he-IL" smtClean="0"/>
              <a:t>כ"ז/שבט/תשפ"א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F2E00-7A89-4681-950D-77611F76394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33527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8A707-006B-4904-A945-95353D8D0333}" type="datetimeFigureOut">
              <a:rPr lang="he-IL" smtClean="0"/>
              <a:t>כ"ז/שבט/תשפ"א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F2E00-7A89-4681-950D-77611F76394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61763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8A707-006B-4904-A945-95353D8D0333}" type="datetimeFigureOut">
              <a:rPr lang="he-IL" smtClean="0"/>
              <a:t>כ"ז/שבט/תשפ"א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F2E00-7A89-4681-950D-77611F76394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10839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8A707-006B-4904-A945-95353D8D0333}" type="datetimeFigureOut">
              <a:rPr lang="he-IL" smtClean="0"/>
              <a:t>כ"ז/שבט/תשפ"א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F2E00-7A89-4681-950D-77611F76394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67151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8A707-006B-4904-A945-95353D8D0333}" type="datetimeFigureOut">
              <a:rPr lang="he-IL" smtClean="0"/>
              <a:t>כ"ז/שבט/תשפ"א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F2E00-7A89-4681-950D-77611F76394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93898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8A707-006B-4904-A945-95353D8D0333}" type="datetimeFigureOut">
              <a:rPr lang="he-IL" smtClean="0"/>
              <a:t>כ"ז/שבט/תשפ"א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F2E00-7A89-4681-950D-77611F76394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18283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8A707-006B-4904-A945-95353D8D0333}" type="datetimeFigureOut">
              <a:rPr lang="he-IL" smtClean="0"/>
              <a:t>כ"ז/שבט/תשפ"א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F2E00-7A89-4681-950D-77611F76394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28252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8A707-006B-4904-A945-95353D8D0333}" type="datetimeFigureOut">
              <a:rPr lang="he-IL" smtClean="0"/>
              <a:t>כ"ז/שבט/תשפ"א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F2E00-7A89-4681-950D-77611F76394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7378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8A707-006B-4904-A945-95353D8D0333}" type="datetimeFigureOut">
              <a:rPr lang="he-IL" smtClean="0"/>
              <a:t>כ"ז/שבט/תשפ"א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F2E00-7A89-4681-950D-77611F76394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9507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78A707-006B-4904-A945-95353D8D0333}" type="datetimeFigureOut">
              <a:rPr lang="he-IL" smtClean="0"/>
              <a:t>כ"ז/שבט/תשפ"א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AF2E00-7A89-4681-950D-77611F76394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55966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755576" y="404664"/>
            <a:ext cx="7772400" cy="4392488"/>
          </a:xfrm>
        </p:spPr>
        <p:txBody>
          <a:bodyPr>
            <a:normAutofit/>
          </a:bodyPr>
          <a:lstStyle/>
          <a:p>
            <a:pPr algn="r"/>
            <a:r>
              <a:rPr lang="ar-SA" sz="1800" b="1" smtClean="0"/>
              <a:t>                                                                                                          09/02/2021      </a:t>
            </a:r>
            <a:r>
              <a:rPr lang="ar-SA" sz="1800" b="1" dirty="0" smtClean="0"/>
              <a:t/>
            </a:r>
            <a:br>
              <a:rPr lang="ar-SA" sz="1800" b="1" dirty="0" smtClean="0"/>
            </a:br>
            <a:r>
              <a:rPr lang="ar-SA" sz="1800" b="1" dirty="0" smtClean="0"/>
              <a:t>عزيزي الطالب  اجب على الأسئلة التالية :</a:t>
            </a:r>
            <a:r>
              <a:rPr lang="ar-SA" sz="1800" dirty="0" smtClean="0"/>
              <a:t/>
            </a:r>
            <a:br>
              <a:rPr lang="ar-SA" sz="1800" dirty="0" smtClean="0"/>
            </a:br>
            <a:r>
              <a:rPr lang="ar-SA" sz="1800" dirty="0" smtClean="0"/>
              <a:t/>
            </a:r>
            <a:br>
              <a:rPr lang="ar-SA" sz="1800" dirty="0" smtClean="0"/>
            </a:br>
            <a:r>
              <a:rPr lang="ar-SA" sz="1800" dirty="0" smtClean="0"/>
              <a:t>1- هنالك شخصيات عديده في </a:t>
            </a:r>
            <a:r>
              <a:rPr lang="ar-SA" sz="1800" dirty="0" err="1" smtClean="0"/>
              <a:t>فصة</a:t>
            </a:r>
            <a:r>
              <a:rPr lang="ar-SA" sz="1800" dirty="0" smtClean="0"/>
              <a:t>  سيف بن ذي يزن </a:t>
            </a:r>
            <a:r>
              <a:rPr lang="en-US" sz="1800" dirty="0" smtClean="0"/>
              <a:t>.</a:t>
            </a:r>
            <a:r>
              <a:rPr lang="ar-SA" sz="1800" dirty="0" smtClean="0"/>
              <a:t> عدد جميع الشخصيات ثم اختر شخصيه  نالت اعجابك  ووضح  اسباب الاعجاب .</a:t>
            </a:r>
            <a:br>
              <a:rPr lang="ar-SA" sz="1800" dirty="0" smtClean="0"/>
            </a:br>
            <a:r>
              <a:rPr lang="ar-SA" sz="1800" dirty="0" smtClean="0"/>
              <a:t/>
            </a:r>
            <a:br>
              <a:rPr lang="ar-SA" sz="1800" dirty="0" smtClean="0"/>
            </a:br>
            <a:r>
              <a:rPr lang="ar-SA" sz="1800" dirty="0" smtClean="0"/>
              <a:t>2- «</a:t>
            </a:r>
            <a:r>
              <a:rPr lang="ar-SA" sz="1800" dirty="0" err="1" smtClean="0"/>
              <a:t>الحيره</a:t>
            </a:r>
            <a:r>
              <a:rPr lang="ar-SA" sz="1800" dirty="0" smtClean="0"/>
              <a:t> « اسم  مكان ورد في القصة سيف بن ذي يزن  . </a:t>
            </a:r>
            <a:r>
              <a:rPr lang="ar-SA" sz="1800" dirty="0" err="1" smtClean="0"/>
              <a:t>ابحثعن</a:t>
            </a:r>
            <a:r>
              <a:rPr lang="ar-SA" sz="1800" dirty="0" smtClean="0"/>
              <a:t> معلومات تتعلق بتحديد المكان الجغرافي للحيرة واهميها </a:t>
            </a:r>
            <a:r>
              <a:rPr lang="ar-SA" sz="1800" dirty="0" err="1" smtClean="0"/>
              <a:t>التاريخيه</a:t>
            </a:r>
            <a:r>
              <a:rPr lang="ar-SA" sz="1800" dirty="0" smtClean="0"/>
              <a:t> غي الماضي .</a:t>
            </a:r>
            <a:br>
              <a:rPr lang="ar-SA" sz="1800" dirty="0" smtClean="0"/>
            </a:br>
            <a:r>
              <a:rPr lang="ar-SA" sz="1800" dirty="0" smtClean="0"/>
              <a:t/>
            </a:r>
            <a:br>
              <a:rPr lang="ar-SA" sz="1800" dirty="0" smtClean="0"/>
            </a:br>
            <a:r>
              <a:rPr lang="ar-SA" sz="1800" dirty="0"/>
              <a:t/>
            </a:r>
            <a:br>
              <a:rPr lang="ar-SA" sz="1800" dirty="0"/>
            </a:br>
            <a:r>
              <a:rPr lang="ar-SA" sz="1800" dirty="0" smtClean="0"/>
              <a:t>                                                                                              بالتوفيق </a:t>
            </a:r>
            <a:br>
              <a:rPr lang="ar-SA" sz="1800" dirty="0" smtClean="0"/>
            </a:br>
            <a:r>
              <a:rPr lang="ar-SA" sz="1800" dirty="0" smtClean="0"/>
              <a:t>                                                                                             مراد الهزيل </a:t>
            </a:r>
            <a:endParaRPr lang="he-IL" sz="1800" dirty="0"/>
          </a:p>
        </p:txBody>
      </p:sp>
    </p:spTree>
    <p:extLst>
      <p:ext uri="{BB962C8B-B14F-4D97-AF65-F5344CB8AC3E}">
        <p14:creationId xmlns:p14="http://schemas.microsoft.com/office/powerpoint/2010/main" val="3132428261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</Words>
  <Application>Microsoft Office PowerPoint</Application>
  <PresentationFormat>‫הצגה על המסך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2" baseType="lpstr">
      <vt:lpstr>ערכת נושא Office</vt:lpstr>
      <vt:lpstr>                                                                                                          09/02/2021       عزيزي الطالب  اجب على الأسئلة التالية :  1- هنالك شخصيات عديده في فصة  سيف بن ذي يزن . عدد جميع الشخصيات ثم اختر شخصيه  نالت اعجابك  ووضح  اسباب الاعجاب .  2- «الحيره « اسم  مكان ورد في القصة سيف بن ذي يزن  . ابحثعن معلومات تتعلق بتحديد المكان الجغرافي للحيرة واهميها التاريخيه غي الماضي .                                                                                                 بالتوفيق                                                                                               مراد الهزيل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عزيزي الطالب  اجب على الأسئلة التالية :  1- هنالك شخصيات عديده في فصة سيف بن ذي يزن . عدد جميع الشخصيات ثم اختر شخصيه  نالت اعجابك  ووضح  اسباب الاعجاب .  2- «الحيره « اسم  مكان ورد في القصة سيف بن ذي يزن  . ابحثعن معلومات تتعلق بتحديد المكان الجغرافي للحيرة واهميها التاريخيه غي الماضي .   بالتوفيق  مرا</dc:title>
  <dc:creator>‏‏משתמש Windows</dc:creator>
  <cp:lastModifiedBy>‏‏משתמש Windows</cp:lastModifiedBy>
  <cp:revision>2</cp:revision>
  <dcterms:created xsi:type="dcterms:W3CDTF">2021-02-09T07:36:21Z</dcterms:created>
  <dcterms:modified xsi:type="dcterms:W3CDTF">2021-02-09T07:50:42Z</dcterms:modified>
</cp:coreProperties>
</file>