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>
        <p:scale>
          <a:sx n="55" d="100"/>
          <a:sy n="55" d="100"/>
        </p:scale>
        <p:origin x="133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84935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0442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6769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85687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40988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2546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2276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40711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874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8156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48461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65097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1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r" defTabSz="1219170" rtl="1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3415" y="1246083"/>
            <a:ext cx="10783614" cy="994118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200000"/>
              </a:lnSpc>
            </a:pPr>
            <a:r>
              <a:rPr lang="ar-JO" sz="4000" dirty="0" smtClean="0"/>
              <a:t>مهمة الصفوف السادسة ( سورة القيامة ) </a:t>
            </a:r>
          </a:p>
          <a:p>
            <a:pPr algn="ctr">
              <a:lnSpc>
                <a:spcPct val="200000"/>
              </a:lnSpc>
            </a:pPr>
            <a:endParaRPr lang="ar-JO" sz="4000" dirty="0"/>
          </a:p>
          <a:p>
            <a:pPr algn="ctr">
              <a:lnSpc>
                <a:spcPct val="200000"/>
              </a:lnSpc>
            </a:pPr>
            <a:r>
              <a:rPr lang="ar-JO" sz="4000" dirty="0" err="1" smtClean="0"/>
              <a:t>اعزائي</a:t>
            </a:r>
            <a:r>
              <a:rPr lang="ar-JO" sz="4000" dirty="0" smtClean="0"/>
              <a:t> طلاب الصفوف السادسة مهمتكم لهذا الأسبوع هي حفظ سورة القيامة غيبًا حتى الآية 20 </a:t>
            </a:r>
          </a:p>
          <a:p>
            <a:pPr algn="ctr">
              <a:lnSpc>
                <a:spcPct val="200000"/>
              </a:lnSpc>
            </a:pPr>
            <a:r>
              <a:rPr lang="ar-JO" sz="4000" dirty="0" smtClean="0"/>
              <a:t>تسميع السورة من خلال تصوير مقطع فيديو وارسال الفيديو على الرقم الخاص عبر </a:t>
            </a:r>
            <a:r>
              <a:rPr lang="ar-JO" sz="4000" dirty="0" err="1" smtClean="0"/>
              <a:t>الواتس</a:t>
            </a:r>
            <a:r>
              <a:rPr lang="ar-JO" sz="4000" dirty="0" smtClean="0"/>
              <a:t> اب ( 0534351438)</a:t>
            </a:r>
          </a:p>
          <a:p>
            <a:pPr algn="ctr">
              <a:lnSpc>
                <a:spcPct val="200000"/>
              </a:lnSpc>
            </a:pPr>
            <a:r>
              <a:rPr lang="ar-JO" sz="4000" dirty="0" smtClean="0"/>
              <a:t>الموعد الأخير لتسليم المهمة يوم الاحد القادم 2020-10-25 </a:t>
            </a:r>
          </a:p>
          <a:p>
            <a:pPr marL="571500" indent="-571500" algn="ctr">
              <a:lnSpc>
                <a:spcPct val="200000"/>
              </a:lnSpc>
              <a:buFontTx/>
              <a:buChar char="-"/>
            </a:pPr>
            <a:r>
              <a:rPr lang="ar-JO" sz="4000" dirty="0" smtClean="0"/>
              <a:t>عند ارسال الفيديو ارجو كتابة اسم الطالب والصف 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34108"/>
            <a:ext cx="2743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dirty="0" smtClean="0"/>
              <a:t>2020-10-19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8159174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58</Words>
  <Application>Microsoft Office PowerPoint</Application>
  <PresentationFormat>מותאם אישית</PresentationFormat>
  <Paragraphs>7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enter</dc:creator>
  <cp:lastModifiedBy>enter</cp:lastModifiedBy>
  <cp:revision>2</cp:revision>
  <dcterms:created xsi:type="dcterms:W3CDTF">2020-10-18T15:12:37Z</dcterms:created>
  <dcterms:modified xsi:type="dcterms:W3CDTF">2020-10-18T15:21:19Z</dcterms:modified>
</cp:coreProperties>
</file>