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317" r:id="rId2"/>
    <p:sldId id="302" r:id="rId3"/>
    <p:sldId id="260" r:id="rId4"/>
    <p:sldId id="270" r:id="rId5"/>
    <p:sldId id="313" r:id="rId6"/>
    <p:sldId id="298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 horzBarState="maximized">
    <p:restoredLeft sz="0" autoAdjust="0"/>
    <p:restoredTop sz="0" autoAdjust="0"/>
  </p:normalViewPr>
  <p:slideViewPr>
    <p:cSldViewPr>
      <p:cViewPr>
        <p:scale>
          <a:sx n="60" d="100"/>
          <a:sy n="60" d="100"/>
        </p:scale>
        <p:origin x="-1422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10F30D7-567F-4DDD-9DE8-2BFB68717969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F9155A6-3812-4381-B437-5F3E3A5D51C9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611173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40703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82346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38581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13786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206142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263449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422437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85702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64635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10220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10150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863F-4E95-40B7-80EE-5CF2C353344F}" type="datetimeFigureOut">
              <a:rPr lang="he-IL" smtClean="0"/>
              <a:pPr/>
              <a:t>ב'/אדר ב/תשע"ט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07FA9-66D9-478C-AF82-12724E91C52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407627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1706807" y="233690"/>
            <a:ext cx="56287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SA" altLang="he-IL" sz="2000" b="1" dirty="0" smtClean="0">
                <a:latin typeface="Traditional Arabic" pitchFamily="18" charset="-78"/>
                <a:cs typeface="Traditional Arabic" pitchFamily="18" charset="-78"/>
              </a:rPr>
              <a:t>اكمل الناقص من المخزن بكلمات جديدة تنتمي لنفس الوزن الصرفي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1200" y="763588"/>
            <a:ext cx="4521200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كبير -  صغير  ----------- ,  ------------ </a:t>
            </a: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2000" b="1" dirty="0">
                <a:latin typeface="Traditional Arabic" pitchFamily="18" charset="-78"/>
                <a:cs typeface="Traditional Arabic" pitchFamily="18" charset="-78"/>
              </a:rPr>
              <a:t>2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.   جِبال - --------  , ------------</a:t>
            </a: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3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.  زُهور -  --------  ,  ---------- </a:t>
            </a:r>
          </a:p>
        </p:txBody>
      </p:sp>
      <p:cxnSp>
        <p:nvCxnSpPr>
          <p:cNvPr id="5" name="מחבר ישר 4"/>
          <p:cNvCxnSpPr/>
          <p:nvPr/>
        </p:nvCxnSpPr>
        <p:spPr>
          <a:xfrm>
            <a:off x="4716016" y="1051620"/>
            <a:ext cx="0" cy="5949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7504" y="773714"/>
            <a:ext cx="4321790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4.وادي -  فادي   - ------------ , -------------</a:t>
            </a:r>
          </a:p>
          <a:p>
            <a:pPr>
              <a:lnSpc>
                <a:spcPct val="150000"/>
              </a:lnSpc>
              <a:defRPr/>
            </a:pPr>
            <a:endParaRPr lang="ar-SA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5.  - فريد-  جديد  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------- 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, ---------- </a:t>
            </a: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defRPr/>
            </a:pPr>
            <a:endParaRPr lang="ar-SA" sz="2000" dirty="0" smtClean="0">
              <a:latin typeface="Traditional Arabic" pitchFamily="18" charset="-78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0" y="4929198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6 .وافي  -  حافي  ---------  , 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---------  </a:t>
            </a:r>
            <a:endParaRPr lang="he-IL" sz="2000" dirty="0">
              <a:latin typeface="Traditional Arabic" pitchFamily="18" charset="-78"/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6672537"/>
              </p:ext>
            </p:extLst>
          </p:nvPr>
        </p:nvGraphicFramePr>
        <p:xfrm>
          <a:off x="5105760" y="1339652"/>
          <a:ext cx="3484116" cy="701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 </a:t>
                      </a:r>
                      <a:r>
                        <a:rPr lang="ar-SA" sz="2000" b="1" baseline="0" dirty="0" smtClean="0"/>
                        <a:t>  </a:t>
                      </a:r>
                    </a:p>
                    <a:p>
                      <a:pPr algn="ctr" rtl="1"/>
                      <a:r>
                        <a:rPr lang="ar-SA" sz="2000" b="1" baseline="0" dirty="0" smtClean="0"/>
                        <a:t>   </a:t>
                      </a:r>
                      <a:r>
                        <a:rPr lang="ar-SA" sz="2000" b="1" dirty="0" smtClean="0"/>
                        <a:t>وفير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    طيور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كثير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0" name="טבלה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7872536"/>
              </p:ext>
            </p:extLst>
          </p:nvPr>
        </p:nvGraphicFramePr>
        <p:xfrm>
          <a:off x="5214942" y="3643314"/>
          <a:ext cx="3484116" cy="701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 </a:t>
                      </a:r>
                      <a:r>
                        <a:rPr lang="ar-SA" sz="2000" b="1" baseline="0" dirty="0" smtClean="0"/>
                        <a:t>  </a:t>
                      </a:r>
                    </a:p>
                    <a:p>
                      <a:pPr algn="ctr" rtl="1"/>
                      <a:r>
                        <a:rPr lang="ar-SA" sz="2000" b="1" baseline="0" dirty="0" smtClean="0"/>
                        <a:t>   لعبوا 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    حِبال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جِدال    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1" name="טבלה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9522492"/>
              </p:ext>
            </p:extLst>
          </p:nvPr>
        </p:nvGraphicFramePr>
        <p:xfrm>
          <a:off x="5286380" y="5643578"/>
          <a:ext cx="3484116" cy="701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 </a:t>
                      </a:r>
                      <a:r>
                        <a:rPr lang="ar-SA" sz="2000" b="1" baseline="0" dirty="0" smtClean="0"/>
                        <a:t>  </a:t>
                      </a:r>
                    </a:p>
                    <a:p>
                      <a:pPr algn="ctr" rtl="1"/>
                      <a:r>
                        <a:rPr lang="ar-SA" sz="2000" b="1" baseline="0" dirty="0" smtClean="0"/>
                        <a:t>   عبير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    طُيور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/>
                    </a:p>
                    <a:p>
                      <a:pPr algn="ctr" rtl="1"/>
                      <a:r>
                        <a:rPr lang="ar-SA" sz="2000" b="1" dirty="0" smtClean="0"/>
                        <a:t>عُبور 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" name="טבלה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5325154"/>
              </p:ext>
            </p:extLst>
          </p:nvPr>
        </p:nvGraphicFramePr>
        <p:xfrm>
          <a:off x="862673" y="1339652"/>
          <a:ext cx="3484116" cy="701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 </a:t>
                      </a:r>
                      <a:r>
                        <a:rPr lang="ar-SA" sz="2000" b="1" baseline="0" dirty="0" smtClean="0"/>
                        <a:t>  </a:t>
                      </a:r>
                    </a:p>
                    <a:p>
                      <a:pPr rtl="1"/>
                      <a:r>
                        <a:rPr lang="ar-SA" sz="2000" b="1" baseline="0" dirty="0" smtClean="0"/>
                        <a:t>   </a:t>
                      </a:r>
                      <a:r>
                        <a:rPr lang="ar-SA" sz="2000" b="1" dirty="0" smtClean="0"/>
                        <a:t>عادي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 smtClean="0"/>
                    </a:p>
                    <a:p>
                      <a:pPr rtl="1"/>
                      <a:r>
                        <a:rPr lang="ar-SA" sz="2000" b="1" dirty="0" smtClean="0"/>
                        <a:t>    جاري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 smtClean="0"/>
                    </a:p>
                    <a:p>
                      <a:pPr rtl="1"/>
                      <a:r>
                        <a:rPr lang="ar-SA" sz="2000" b="1" dirty="0" smtClean="0"/>
                        <a:t>   شادي 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3" name="טבלה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6770041"/>
              </p:ext>
            </p:extLst>
          </p:nvPr>
        </p:nvGraphicFramePr>
        <p:xfrm>
          <a:off x="928662" y="3714752"/>
          <a:ext cx="3484116" cy="6412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وليد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حديد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عادي 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4" name="טבלה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1614327"/>
              </p:ext>
            </p:extLst>
          </p:nvPr>
        </p:nvGraphicFramePr>
        <p:xfrm>
          <a:off x="928662" y="5715016"/>
          <a:ext cx="3484116" cy="6412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1372"/>
                <a:gridCol w="1161372"/>
                <a:gridCol w="1161372"/>
              </a:tblGrid>
              <a:tr h="641251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وادي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صافي 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err="1" smtClean="0"/>
                        <a:t>رافي</a:t>
                      </a:r>
                      <a:r>
                        <a:rPr lang="ar-SA" sz="2000" b="1" dirty="0" smtClean="0"/>
                        <a:t> 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158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71600" y="116633"/>
            <a:ext cx="7772400" cy="576064"/>
          </a:xfrm>
        </p:spPr>
        <p:txBody>
          <a:bodyPr>
            <a:normAutofit/>
          </a:bodyPr>
          <a:lstStyle/>
          <a:p>
            <a:r>
              <a:rPr lang="ar-SA" sz="2800" dirty="0" smtClean="0">
                <a:latin typeface="Traditional Arabic" pitchFamily="18" charset="-78"/>
                <a:cs typeface="Traditional Arabic" pitchFamily="18" charset="-78"/>
              </a:rPr>
              <a:t>بطاقة عمل</a:t>
            </a:r>
            <a:endParaRPr lang="he-IL" sz="2800" dirty="0">
              <a:latin typeface="Traditional Arabic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784976" cy="5976664"/>
          </a:xfrm>
        </p:spPr>
        <p:txBody>
          <a:bodyPr>
            <a:normAutofit/>
          </a:bodyPr>
          <a:lstStyle/>
          <a:p>
            <a:pPr algn="r"/>
            <a:r>
              <a:rPr lang="ar-SA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جد </a:t>
            </a:r>
            <a:r>
              <a:rPr lang="ar-SA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الكلمة </a:t>
            </a:r>
            <a:r>
              <a:rPr lang="ar-SA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الشاذة من ناحية اصوات المقاطع ( ذات الوزن الصرفي ) واحطها بدائرة : </a:t>
            </a:r>
          </a:p>
          <a:p>
            <a:pPr algn="r"/>
            <a:endParaRPr lang="he-IL" sz="2000" dirty="0">
              <a:latin typeface="Traditional Arabic" pitchFamily="18" charset="-78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40456365"/>
              </p:ext>
            </p:extLst>
          </p:nvPr>
        </p:nvGraphicFramePr>
        <p:xfrm>
          <a:off x="827584" y="1397000"/>
          <a:ext cx="7416824" cy="51983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1983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طريق                     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صديق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طارق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رفيق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1419675"/>
              </p:ext>
            </p:extLst>
          </p:nvPr>
        </p:nvGraphicFramePr>
        <p:xfrm>
          <a:off x="827584" y="2708920"/>
          <a:ext cx="7416824" cy="51983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1983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صغير                  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وفير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كبير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طيور</a:t>
                      </a:r>
                      <a:endParaRPr lang="he-IL" sz="24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07361883"/>
              </p:ext>
            </p:extLst>
          </p:nvPr>
        </p:nvGraphicFramePr>
        <p:xfrm>
          <a:off x="827584" y="3861048"/>
          <a:ext cx="7416824" cy="51983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1983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ملعب                  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متاعب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ملاعب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مكاتب</a:t>
                      </a:r>
                      <a:endParaRPr lang="he-IL" sz="24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8874447"/>
              </p:ext>
            </p:extLst>
          </p:nvPr>
        </p:nvGraphicFramePr>
        <p:xfrm>
          <a:off x="827584" y="5013176"/>
          <a:ext cx="7416824" cy="51983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1983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براري                 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وادي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انتظاري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ماري</a:t>
                      </a:r>
                      <a:endParaRPr lang="he-IL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425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b="1" dirty="0" smtClean="0"/>
              <a:t>بطاقة عمل </a:t>
            </a:r>
            <a:r>
              <a:rPr lang="ar-SA" sz="3200" b="1" dirty="0" smtClean="0"/>
              <a:t/>
            </a:r>
            <a:br>
              <a:rPr lang="ar-SA" sz="3200" b="1" dirty="0" smtClean="0"/>
            </a:br>
            <a:r>
              <a:rPr lang="ar-SA" sz="3200" b="1" dirty="0" smtClean="0"/>
              <a:t>نص: </a:t>
            </a:r>
            <a:r>
              <a:rPr lang="ar-SA" sz="3200" b="1" dirty="0" smtClean="0"/>
              <a:t>العالم </a:t>
            </a:r>
            <a:r>
              <a:rPr lang="ar-SA" sz="3200" b="1" dirty="0" smtClean="0"/>
              <a:t>الكبير </a:t>
            </a:r>
            <a:endParaRPr lang="he-IL" sz="32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2"/>
          </p:nvPr>
        </p:nvSpPr>
        <p:spPr>
          <a:xfrm>
            <a:off x="1714480" y="1357298"/>
            <a:ext cx="6110302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اكمل ما يلي : 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عدد الابيات في القصيدة 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البيت الثالث -------------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صدر البيت الخامس ---------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عجز البيت الاول -----------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عجز البيت الاخير ----------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البيت الثامن ---------------</a:t>
            </a:r>
          </a:p>
          <a:p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صدر البيت الثاني -----------  </a:t>
            </a:r>
            <a:endParaRPr lang="he-IL" sz="3600" b="1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191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699" y="116632"/>
            <a:ext cx="8784976" cy="85869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نص العالم الكبير </a:t>
            </a:r>
          </a:p>
          <a:p>
            <a:pPr algn="ctr"/>
            <a:r>
              <a:rPr lang="ar-SA" sz="2400" b="1" dirty="0" smtClean="0"/>
              <a:t>الكلمة والمرادف</a:t>
            </a:r>
          </a:p>
          <a:p>
            <a:r>
              <a:rPr lang="ar-SA" sz="2400" b="1" dirty="0" smtClean="0"/>
              <a:t>استخرج مرادف الكلمات التالية اعتمادا على النص.</a:t>
            </a:r>
          </a:p>
          <a:p>
            <a:endParaRPr lang="ar-SA" sz="3200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مرادف كلمة نمشي  (بيت 1)  --------------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مرادف كلمة اليابسة  (بيت 4) ---------------- 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مرادف كلمة يجتهدون  (بيت 5)------------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مرادف كلمة الأبناء ( بيت 6) --------------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مرادف كلمة كثيرة  ( بيت8) --------------</a:t>
            </a:r>
            <a:endParaRPr lang="ar-SA" sz="3200" b="1" dirty="0"/>
          </a:p>
          <a:p>
            <a:endParaRPr lang="ar-SA" sz="3200" dirty="0" smtClean="0"/>
          </a:p>
          <a:p>
            <a:pPr marL="285750" indent="-285750">
              <a:buFontTx/>
              <a:buChar char="-"/>
            </a:pPr>
            <a:endParaRPr lang="ar-SA" sz="3200" dirty="0"/>
          </a:p>
          <a:p>
            <a:pPr marL="285750" indent="-285750">
              <a:buFontTx/>
              <a:buChar char="-"/>
            </a:pPr>
            <a:endParaRPr lang="ar-SA" sz="3200" dirty="0" smtClean="0"/>
          </a:p>
          <a:p>
            <a:pPr marL="285750" indent="-285750">
              <a:buFontTx/>
              <a:buChar char="-"/>
            </a:pPr>
            <a:endParaRPr lang="ar-SA" sz="3200" dirty="0" smtClean="0"/>
          </a:p>
          <a:p>
            <a:pPr marL="285750" indent="-285750">
              <a:buFontTx/>
              <a:buChar char="-"/>
            </a:pPr>
            <a:endParaRPr lang="he-IL" sz="3200" dirty="0"/>
          </a:p>
        </p:txBody>
      </p:sp>
      <p:sp>
        <p:nvSpPr>
          <p:cNvPr id="3" name="אליפסה 2"/>
          <p:cNvSpPr/>
          <p:nvPr/>
        </p:nvSpPr>
        <p:spPr>
          <a:xfrm>
            <a:off x="107504" y="119562"/>
            <a:ext cx="3168352" cy="14401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الترادف: ان يدل لفظان على معنى واحد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شبّاك- نافذة</a:t>
            </a:r>
            <a:endParaRPr lang="he-IL" sz="2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0432" y="119562"/>
            <a:ext cx="4572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35936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699" y="116632"/>
            <a:ext cx="8784976" cy="89562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نص العالم الكبير </a:t>
            </a:r>
          </a:p>
          <a:p>
            <a:pPr algn="ctr"/>
            <a:r>
              <a:rPr lang="ar-SA" sz="2400" b="1" dirty="0" smtClean="0"/>
              <a:t>الكلمة </a:t>
            </a:r>
            <a:r>
              <a:rPr lang="ar-SA" sz="2400" b="1" dirty="0" smtClean="0"/>
              <a:t>والعكس</a:t>
            </a:r>
          </a:p>
          <a:p>
            <a:pPr algn="ctr"/>
            <a:endParaRPr lang="ar-SA" sz="2400" b="1" dirty="0" smtClean="0"/>
          </a:p>
          <a:p>
            <a:r>
              <a:rPr lang="ar-SA" sz="2400" b="1" dirty="0" smtClean="0"/>
              <a:t>استخرج مرادف الكلمات التالية اعتمادا على النص.</a:t>
            </a:r>
          </a:p>
          <a:p>
            <a:endParaRPr lang="ar-SA" sz="3200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عكس كلمة الصّغير   (بيت 1)  ------------( الضخم- الكبير)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عكس كلمة البحر   (بيت 4) -------------( البّر- الوادي)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عكس كلمة الصّعب   (بيت 5)------------( الحادّ- السّهل) 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عكس كلمة  قليلة  ( بيت 7) -------------( كبيرة- كثيرة )</a:t>
            </a:r>
          </a:p>
          <a:p>
            <a:endParaRPr lang="ar-SA" sz="3200" b="1" dirty="0" smtClean="0"/>
          </a:p>
          <a:p>
            <a:pPr marL="285750" indent="-285750">
              <a:buFontTx/>
              <a:buChar char="-"/>
            </a:pPr>
            <a:r>
              <a:rPr lang="ar-SA" sz="3200" b="1" dirty="0" smtClean="0"/>
              <a:t>عكس كلمة يقلعُ   ( بيت6) ------------( يزرعُ- يحصدُ)</a:t>
            </a:r>
            <a:endParaRPr lang="ar-SA" sz="3200" b="1" dirty="0"/>
          </a:p>
          <a:p>
            <a:endParaRPr lang="ar-SA" sz="3200" dirty="0" smtClean="0"/>
          </a:p>
          <a:p>
            <a:pPr marL="285750" indent="-285750">
              <a:buFontTx/>
              <a:buChar char="-"/>
            </a:pPr>
            <a:endParaRPr lang="ar-SA" sz="3200" dirty="0"/>
          </a:p>
          <a:p>
            <a:pPr marL="285750" indent="-285750">
              <a:buFontTx/>
              <a:buChar char="-"/>
            </a:pPr>
            <a:endParaRPr lang="ar-SA" sz="3200" dirty="0" smtClean="0"/>
          </a:p>
          <a:p>
            <a:pPr marL="285750" indent="-285750">
              <a:buFontTx/>
              <a:buChar char="-"/>
            </a:pPr>
            <a:endParaRPr lang="ar-SA" sz="3200" dirty="0" smtClean="0"/>
          </a:p>
          <a:p>
            <a:pPr marL="285750" indent="-285750">
              <a:buFontTx/>
              <a:buChar char="-"/>
            </a:pPr>
            <a:endParaRPr lang="he-IL" sz="3200" dirty="0"/>
          </a:p>
        </p:txBody>
      </p:sp>
    </p:spTree>
    <p:extLst>
      <p:ext uri="{BB962C8B-B14F-4D97-AF65-F5344CB8AC3E}">
        <p14:creationId xmlns="" xmlns:p14="http://schemas.microsoft.com/office/powerpoint/2010/main" val="35936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814" y="142852"/>
            <a:ext cx="8136904" cy="686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بطاقة عمل</a:t>
            </a:r>
          </a:p>
          <a:p>
            <a:pPr algn="ctr"/>
            <a:r>
              <a:rPr lang="ar-SA" sz="2000" b="1" dirty="0" smtClean="0"/>
              <a:t>نص: العالم الكبير</a:t>
            </a:r>
          </a:p>
          <a:p>
            <a:pPr algn="ctr"/>
            <a:r>
              <a:rPr lang="ar-SA" sz="2000" b="1" dirty="0" smtClean="0"/>
              <a:t>أقسام الكلام</a:t>
            </a:r>
            <a:endParaRPr lang="ar-SA" sz="2000" b="1" dirty="0" smtClean="0"/>
          </a:p>
          <a:p>
            <a:endParaRPr lang="ar-SA" sz="2000" b="1" dirty="0" smtClean="0"/>
          </a:p>
          <a:p>
            <a:r>
              <a:rPr lang="ar-SA" sz="2400" b="1" dirty="0" smtClean="0"/>
              <a:t>اكتب نوع الكلمة بحسب  </a:t>
            </a:r>
            <a:r>
              <a:rPr lang="ar-SA" sz="2400" b="1" dirty="0" err="1" smtClean="0"/>
              <a:t>اقسام</a:t>
            </a:r>
            <a:r>
              <a:rPr lang="ar-SA" sz="2400" b="1" dirty="0" smtClean="0"/>
              <a:t> الكلام ( فعل, اسم , حرف</a:t>
            </a:r>
            <a:r>
              <a:rPr lang="ar-SA" sz="2400" b="1" dirty="0" smtClean="0"/>
              <a:t>)</a:t>
            </a:r>
          </a:p>
          <a:p>
            <a:endParaRPr lang="ar-SA" sz="2400" b="1" dirty="0" smtClean="0"/>
          </a:p>
          <a:p>
            <a:r>
              <a:rPr lang="ar-SA" sz="2400" dirty="0" smtClean="0"/>
              <a:t>السّهل -----------</a:t>
            </a:r>
          </a:p>
          <a:p>
            <a:endParaRPr lang="ar-SA" sz="2400" dirty="0" smtClean="0"/>
          </a:p>
          <a:p>
            <a:r>
              <a:rPr lang="ar-SA" sz="2400" dirty="0" smtClean="0"/>
              <a:t>يحلم ------------</a:t>
            </a:r>
          </a:p>
          <a:p>
            <a:endParaRPr lang="ar-SA" sz="2400" dirty="0" smtClean="0"/>
          </a:p>
          <a:p>
            <a:r>
              <a:rPr lang="ar-SA" sz="2400" dirty="0" smtClean="0"/>
              <a:t>عاداتنا -----------</a:t>
            </a:r>
          </a:p>
          <a:p>
            <a:endParaRPr lang="ar-SA" sz="2400" dirty="0" smtClean="0"/>
          </a:p>
          <a:p>
            <a:r>
              <a:rPr lang="ar-SA" sz="2400" dirty="0" smtClean="0"/>
              <a:t>العالم -------------</a:t>
            </a:r>
          </a:p>
          <a:p>
            <a:endParaRPr lang="ar-SA" sz="2400" dirty="0" smtClean="0"/>
          </a:p>
          <a:p>
            <a:r>
              <a:rPr lang="ar-SA" sz="2400" dirty="0" smtClean="0"/>
              <a:t>في ---------------</a:t>
            </a:r>
          </a:p>
          <a:p>
            <a:endParaRPr lang="ar-SA" sz="2400" dirty="0" smtClean="0"/>
          </a:p>
          <a:p>
            <a:r>
              <a:rPr lang="ar-SA" sz="2400" dirty="0" smtClean="0"/>
              <a:t>الأطفال </a:t>
            </a:r>
            <a:r>
              <a:rPr lang="ar-SA" sz="2400" dirty="0" smtClean="0"/>
              <a:t>------------</a:t>
            </a:r>
          </a:p>
          <a:p>
            <a:endParaRPr lang="ar-SA" sz="2400" dirty="0" smtClean="0"/>
          </a:p>
          <a:p>
            <a:endParaRPr lang="ar-SA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743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311</Words>
  <Application>Microsoft Office PowerPoint</Application>
  <PresentationFormat>عرض على الشاشة (3:4)‏</PresentationFormat>
  <Paragraphs>126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ערכת נושא Office</vt:lpstr>
      <vt:lpstr>الشريحة 1</vt:lpstr>
      <vt:lpstr>بطاقة عمل</vt:lpstr>
      <vt:lpstr>بطاقة عمل  نص: العالم الكبير 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alsalam1_18</cp:lastModifiedBy>
  <cp:revision>167</cp:revision>
  <dcterms:created xsi:type="dcterms:W3CDTF">2015-10-22T15:10:01Z</dcterms:created>
  <dcterms:modified xsi:type="dcterms:W3CDTF">2019-03-09T19:11:27Z</dcterms:modified>
</cp:coreProperties>
</file>