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66" autoAdjust="0"/>
    <p:restoredTop sz="94662" autoAdjust="0"/>
  </p:normalViewPr>
  <p:slideViewPr>
    <p:cSldViewPr>
      <p:cViewPr varScale="1">
        <p:scale>
          <a:sx n="68" d="100"/>
          <a:sy n="68" d="100"/>
        </p:scale>
        <p:origin x="144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BFAD-0BE0-45DD-870F-693B01581923}" type="datetimeFigureOut">
              <a:rPr lang="he-IL" smtClean="0"/>
              <a:t>ד'/כסלו/תשפ"א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F87-194F-421F-8B41-65214034C1B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1166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BFAD-0BE0-45DD-870F-693B01581923}" type="datetimeFigureOut">
              <a:rPr lang="he-IL" smtClean="0"/>
              <a:t>ד'/כסלו/תשפ"א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F87-194F-421F-8B41-65214034C1B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9908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BFAD-0BE0-45DD-870F-693B01581923}" type="datetimeFigureOut">
              <a:rPr lang="he-IL" smtClean="0"/>
              <a:t>ד'/כסלו/תשפ"א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F87-194F-421F-8B41-65214034C1B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37118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BFAD-0BE0-45DD-870F-693B01581923}" type="datetimeFigureOut">
              <a:rPr lang="he-IL" smtClean="0"/>
              <a:t>ד'/כסלו/תשפ"א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F87-194F-421F-8B41-65214034C1B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69405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BFAD-0BE0-45DD-870F-693B01581923}" type="datetimeFigureOut">
              <a:rPr lang="he-IL" smtClean="0"/>
              <a:t>ד'/כסלו/תשפ"א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F87-194F-421F-8B41-65214034C1B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82020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BFAD-0BE0-45DD-870F-693B01581923}" type="datetimeFigureOut">
              <a:rPr lang="he-IL" smtClean="0"/>
              <a:t>ד'/כסלו/תשפ"א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F87-194F-421F-8B41-65214034C1B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1382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BFAD-0BE0-45DD-870F-693B01581923}" type="datetimeFigureOut">
              <a:rPr lang="he-IL" smtClean="0"/>
              <a:t>ד'/כסלו/תשפ"א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F87-194F-421F-8B41-65214034C1B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3793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BFAD-0BE0-45DD-870F-693B01581923}" type="datetimeFigureOut">
              <a:rPr lang="he-IL" smtClean="0"/>
              <a:t>ד'/כסלו/תשפ"א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F87-194F-421F-8B41-65214034C1B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157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BFAD-0BE0-45DD-870F-693B01581923}" type="datetimeFigureOut">
              <a:rPr lang="he-IL" smtClean="0"/>
              <a:t>ד'/כסלו/תשפ"א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F87-194F-421F-8B41-65214034C1B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46991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BFAD-0BE0-45DD-870F-693B01581923}" type="datetimeFigureOut">
              <a:rPr lang="he-IL" smtClean="0"/>
              <a:t>ד'/כסלו/תשפ"א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F87-194F-421F-8B41-65214034C1B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7878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2BFAD-0BE0-45DD-870F-693B01581923}" type="datetimeFigureOut">
              <a:rPr lang="he-IL" smtClean="0"/>
              <a:t>ד'/כסלו/תשפ"א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5FF87-194F-421F-8B41-65214034C1B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179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2BFAD-0BE0-45DD-870F-693B01581923}" type="datetimeFigureOut">
              <a:rPr lang="he-IL" smtClean="0"/>
              <a:t>ד'/כסלו/תשפ"א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5FF87-194F-421F-8B41-65214034C1B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6215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نتيجة بحث الصور عن دب العسل رس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3113" y="1124744"/>
            <a:ext cx="6081295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מלבן 7"/>
          <p:cNvSpPr/>
          <p:nvPr/>
        </p:nvSpPr>
        <p:spPr>
          <a:xfrm>
            <a:off x="251520" y="3009404"/>
            <a:ext cx="360039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8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الاعداد الزوجية</a:t>
            </a:r>
            <a:endParaRPr lang="he-IL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48456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536600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924" y="3470821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638" y="1412776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365104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מלבן 3"/>
          <p:cNvSpPr/>
          <p:nvPr/>
        </p:nvSpPr>
        <p:spPr>
          <a:xfrm>
            <a:off x="4547170" y="1240989"/>
            <a:ext cx="1391728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he-IL" sz="8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11</a:t>
            </a:r>
          </a:p>
        </p:txBody>
      </p:sp>
      <p:sp>
        <p:nvSpPr>
          <p:cNvPr id="5" name="מלבן 4"/>
          <p:cNvSpPr/>
          <p:nvPr/>
        </p:nvSpPr>
        <p:spPr>
          <a:xfrm>
            <a:off x="4623590" y="4267458"/>
            <a:ext cx="144142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8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3379406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536600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912" y="3496841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206" y="1412776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365104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מלבן 3"/>
          <p:cNvSpPr/>
          <p:nvPr/>
        </p:nvSpPr>
        <p:spPr>
          <a:xfrm>
            <a:off x="4502831" y="1260833"/>
            <a:ext cx="144142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8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13</a:t>
            </a:r>
          </a:p>
        </p:txBody>
      </p:sp>
      <p:sp>
        <p:nvSpPr>
          <p:cNvPr id="5" name="מלבן 4"/>
          <p:cNvSpPr/>
          <p:nvPr/>
        </p:nvSpPr>
        <p:spPr>
          <a:xfrm>
            <a:off x="4675215" y="4193317"/>
            <a:ext cx="145424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he-IL" sz="8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3761256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536600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924" y="3381921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206" y="1412776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240" y="4217194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מלבן 3"/>
          <p:cNvSpPr/>
          <p:nvPr/>
        </p:nvSpPr>
        <p:spPr>
          <a:xfrm>
            <a:off x="4458398" y="1240989"/>
            <a:ext cx="145424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he-IL" sz="8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17</a:t>
            </a:r>
          </a:p>
        </p:txBody>
      </p:sp>
      <p:sp>
        <p:nvSpPr>
          <p:cNvPr id="5" name="מלבן 4"/>
          <p:cNvSpPr/>
          <p:nvPr/>
        </p:nvSpPr>
        <p:spPr>
          <a:xfrm>
            <a:off x="4754256" y="4131300"/>
            <a:ext cx="144142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8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3755546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536600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160" y="3496841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206" y="1412775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263379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מלבן 3"/>
          <p:cNvSpPr/>
          <p:nvPr/>
        </p:nvSpPr>
        <p:spPr>
          <a:xfrm>
            <a:off x="4471221" y="1326881"/>
            <a:ext cx="144142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8800" b="1" cap="none" spc="0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15</a:t>
            </a:r>
          </a:p>
        </p:txBody>
      </p:sp>
      <p:sp>
        <p:nvSpPr>
          <p:cNvPr id="5" name="מלבן 4"/>
          <p:cNvSpPr/>
          <p:nvPr/>
        </p:nvSpPr>
        <p:spPr>
          <a:xfrm>
            <a:off x="4471222" y="4128878"/>
            <a:ext cx="144142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8800" b="1" cap="none" spc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3253272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536600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924" y="3327053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12776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638" y="4192588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מלבן 3"/>
          <p:cNvSpPr/>
          <p:nvPr/>
        </p:nvSpPr>
        <p:spPr>
          <a:xfrm>
            <a:off x="4490132" y="1287324"/>
            <a:ext cx="144142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88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19</a:t>
            </a:r>
            <a:endParaRPr lang="he-IL" sz="8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4744830" y="4106694"/>
            <a:ext cx="145424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he-IL" sz="88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5827885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536600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804" y="3416945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338" y="1412776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מלבן 3"/>
          <p:cNvSpPr/>
          <p:nvPr/>
        </p:nvSpPr>
        <p:spPr>
          <a:xfrm>
            <a:off x="4909353" y="1240989"/>
            <a:ext cx="81304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88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0</a:t>
            </a:r>
          </a:p>
        </p:txBody>
      </p:sp>
      <p:sp>
        <p:nvSpPr>
          <p:cNvPr id="6" name="מלבן 5"/>
          <p:cNvSpPr/>
          <p:nvPr/>
        </p:nvSpPr>
        <p:spPr>
          <a:xfrm>
            <a:off x="4561551" y="3943702"/>
            <a:ext cx="190949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الاعداد </a:t>
            </a:r>
          </a:p>
          <a:p>
            <a:pPr algn="ctr"/>
            <a:r>
              <a:rPr lang="ar-SA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الجميلة</a:t>
            </a:r>
            <a:endParaRPr lang="he-IL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156116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536600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3344441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9058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536600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428" y="3365401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03156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536600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924" y="3344441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2060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536600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3496717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5283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نتيجة بحث الصور عن دب العسل رس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32656"/>
            <a:ext cx="5472608" cy="5790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מלבן 1"/>
          <p:cNvSpPr/>
          <p:nvPr/>
        </p:nvSpPr>
        <p:spPr>
          <a:xfrm>
            <a:off x="323528" y="2420888"/>
            <a:ext cx="2881597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8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الاعداد الفردية</a:t>
            </a:r>
            <a:endParaRPr lang="he-IL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885546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536600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3496841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8414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4" descr="نتيجة بحث الصور عن بالون كرتون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3" name="AutoShape 6" descr="نتيجة بحث الصور عن بالون كرتون"/>
          <p:cNvSpPr>
            <a:spLocks noChangeAspect="1" noChangeArrowheads="1"/>
          </p:cNvSpPr>
          <p:nvPr/>
        </p:nvSpPr>
        <p:spPr bwMode="auto">
          <a:xfrm>
            <a:off x="9075738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4" name="AutoShape 8" descr="نتيجة بحث الصور عن بالون كرتون"/>
          <p:cNvSpPr>
            <a:spLocks noChangeAspect="1" noChangeArrowheads="1"/>
          </p:cNvSpPr>
          <p:nvPr/>
        </p:nvSpPr>
        <p:spPr bwMode="auto">
          <a:xfrm>
            <a:off x="9228138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5" name="AutoShape 10" descr="نتيجة بحث الصور عن بالون كرتون"/>
          <p:cNvSpPr>
            <a:spLocks noChangeAspect="1" noChangeArrowheads="1"/>
          </p:cNvSpPr>
          <p:nvPr/>
        </p:nvSpPr>
        <p:spPr bwMode="auto">
          <a:xfrm>
            <a:off x="9380538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6" name="תמונה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70"/>
          <a:stretch/>
        </p:blipFill>
        <p:spPr>
          <a:xfrm>
            <a:off x="323528" y="617538"/>
            <a:ext cx="8599810" cy="5835798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1617737"/>
            <a:ext cx="3432175" cy="38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444699"/>
            <a:ext cx="352425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-315416"/>
            <a:ext cx="3633787" cy="428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60338"/>
            <a:ext cx="3408363" cy="432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381" y="980728"/>
            <a:ext cx="352425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5488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نتيجة بحث الصور عن بالون كرتون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3" name="AutoShape 4" descr="نتيجة بحث الصور عن بالون كرتون"/>
          <p:cNvSpPr>
            <a:spLocks noChangeAspect="1" noChangeArrowheads="1"/>
          </p:cNvSpPr>
          <p:nvPr/>
        </p:nvSpPr>
        <p:spPr bwMode="auto">
          <a:xfrm>
            <a:off x="9075738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4" name="AutoShape 6" descr="نتيجة بحث الصور عن بالون كرتون"/>
          <p:cNvSpPr>
            <a:spLocks noChangeAspect="1" noChangeArrowheads="1"/>
          </p:cNvSpPr>
          <p:nvPr/>
        </p:nvSpPr>
        <p:spPr bwMode="auto">
          <a:xfrm>
            <a:off x="9228138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12738"/>
            <a:ext cx="7848872" cy="6068590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066900"/>
            <a:ext cx="3548063" cy="420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-144463"/>
            <a:ext cx="3524250" cy="3773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34" y="1988839"/>
            <a:ext cx="3524250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03783"/>
            <a:ext cx="3359150" cy="3456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248" y="-716967"/>
            <a:ext cx="3633787" cy="406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0868" y="1076028"/>
            <a:ext cx="3526606" cy="429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1572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4399560" y="1304528"/>
            <a:ext cx="185991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9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he-IL" sz="9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6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476671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אליפסה 6"/>
          <p:cNvSpPr/>
          <p:nvPr/>
        </p:nvSpPr>
        <p:spPr>
          <a:xfrm>
            <a:off x="4718878" y="1304528"/>
            <a:ext cx="1221274" cy="115212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7"/>
          <p:cNvSpPr/>
          <p:nvPr/>
        </p:nvSpPr>
        <p:spPr>
          <a:xfrm>
            <a:off x="4922170" y="1157317"/>
            <a:ext cx="81304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he-IL" sz="8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he-IL" sz="8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9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296" y="3471441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369" y="4237731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מלבן 1"/>
          <p:cNvSpPr/>
          <p:nvPr/>
        </p:nvSpPr>
        <p:spPr>
          <a:xfrm>
            <a:off x="5060438" y="4090282"/>
            <a:ext cx="74929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</a:t>
            </a:r>
            <a:endParaRPr lang="he-IL" sz="9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91822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76672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964" y="3429000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536600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12776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192588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מלבן 4"/>
          <p:cNvSpPr/>
          <p:nvPr/>
        </p:nvSpPr>
        <p:spPr>
          <a:xfrm>
            <a:off x="4914289" y="1265327"/>
            <a:ext cx="8082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9600" b="1" cap="none" spc="0" dirty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3</a:t>
            </a:r>
            <a:endParaRPr lang="he-IL" sz="9600" b="1" cap="none" spc="0" dirty="0">
              <a:ln/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5054624" y="3995760"/>
            <a:ext cx="8082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4</a:t>
            </a:r>
            <a:endParaRPr lang="he-IL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7257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536600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3526556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12776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293096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מלבן 3"/>
          <p:cNvSpPr/>
          <p:nvPr/>
        </p:nvSpPr>
        <p:spPr>
          <a:xfrm>
            <a:off x="4894869" y="1265327"/>
            <a:ext cx="81464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endParaRPr lang="he-IL" sz="9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4878838" y="4145646"/>
            <a:ext cx="84670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6</a:t>
            </a:r>
            <a:endParaRPr lang="he-IL" sz="9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1325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536600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020" y="3344441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2196" y="1412776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3832" y="4209728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מלבן 5"/>
          <p:cNvSpPr/>
          <p:nvPr/>
        </p:nvSpPr>
        <p:spPr>
          <a:xfrm>
            <a:off x="4883832" y="1265327"/>
            <a:ext cx="87556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he-IL" sz="9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</a:t>
            </a:r>
          </a:p>
        </p:txBody>
      </p:sp>
      <p:sp>
        <p:nvSpPr>
          <p:cNvPr id="7" name="מלבן 6"/>
          <p:cNvSpPr/>
          <p:nvPr/>
        </p:nvSpPr>
        <p:spPr>
          <a:xfrm>
            <a:off x="5084328" y="4062279"/>
            <a:ext cx="86914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96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959128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524" y="536600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http://ngfl.northumberland.gov.uk/clipart/Animals/images/snail2col_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3924" y="3496841"/>
            <a:ext cx="5544616" cy="2807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206" y="1303138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365104"/>
            <a:ext cx="1341437" cy="127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מלבן 3"/>
          <p:cNvSpPr/>
          <p:nvPr/>
        </p:nvSpPr>
        <p:spPr>
          <a:xfrm>
            <a:off x="4788024" y="1155689"/>
            <a:ext cx="87556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he-IL" sz="9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9</a:t>
            </a:r>
          </a:p>
        </p:txBody>
      </p:sp>
      <p:sp>
        <p:nvSpPr>
          <p:cNvPr id="5" name="מלבן 4"/>
          <p:cNvSpPr/>
          <p:nvPr/>
        </p:nvSpPr>
        <p:spPr>
          <a:xfrm>
            <a:off x="4710250" y="4279210"/>
            <a:ext cx="1441421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8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87854617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3918</TotalTime>
  <Words>28</Words>
  <Application>Microsoft Office PowerPoint</Application>
  <PresentationFormat>عرض على الشاشة (4:3)</PresentationFormat>
  <Paragraphs>26</Paragraphs>
  <Slides>20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3" baseType="lpstr">
      <vt:lpstr>Arial</vt:lpstr>
      <vt:lpstr>Calibri</vt:lpstr>
      <vt:lpstr>ערכת נושא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mohammed houshan</dc:creator>
  <cp:lastModifiedBy>sara</cp:lastModifiedBy>
  <cp:revision>19</cp:revision>
  <dcterms:created xsi:type="dcterms:W3CDTF">2016-10-21T16:46:43Z</dcterms:created>
  <dcterms:modified xsi:type="dcterms:W3CDTF">2020-11-20T10:46:51Z</dcterms:modified>
</cp:coreProperties>
</file>