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י"ג/שבט/תשפ"א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7488831" cy="4608512"/>
          </a:xfrm>
        </p:spPr>
        <p:txBody>
          <a:bodyPr>
            <a:noAutofit/>
          </a:bodyPr>
          <a:lstStyle/>
          <a:p>
            <a:pPr algn="r"/>
            <a:r>
              <a:rPr lang="ar-SA" sz="2800" dirty="0" smtClean="0"/>
              <a:t> </a:t>
            </a:r>
            <a:r>
              <a:rPr lang="ar-SA" sz="2800" dirty="0"/>
              <a:t>هو كل ما قاله النبي محمد -صلى الله عليه </a:t>
            </a:r>
            <a:r>
              <a:rPr lang="ar-SA" sz="2800" dirty="0" smtClean="0"/>
              <a:t>وسلم-  </a:t>
            </a:r>
            <a:r>
              <a:rPr lang="ar-SA" sz="2800" dirty="0"/>
              <a:t>من </a:t>
            </a:r>
            <a:r>
              <a:rPr lang="ar-SA" sz="2800" dirty="0">
                <a:solidFill>
                  <a:srgbClr val="FF0000"/>
                </a:solidFill>
              </a:rPr>
              <a:t>قول </a:t>
            </a:r>
            <a:r>
              <a:rPr lang="ar-SA" sz="2800" dirty="0"/>
              <a:t>أو </a:t>
            </a:r>
            <a:r>
              <a:rPr lang="ar-SA" sz="2800" dirty="0">
                <a:solidFill>
                  <a:srgbClr val="FF0000"/>
                </a:solidFill>
              </a:rPr>
              <a:t>فعل</a:t>
            </a:r>
            <a:r>
              <a:rPr lang="ar-SA" sz="2800" dirty="0"/>
              <a:t> أو </a:t>
            </a:r>
            <a:r>
              <a:rPr lang="ar-SA" sz="2800" dirty="0">
                <a:solidFill>
                  <a:srgbClr val="FF0000"/>
                </a:solidFill>
              </a:rPr>
              <a:t>تقرير</a:t>
            </a:r>
            <a:r>
              <a:rPr lang="ar-SA" sz="2800" dirty="0"/>
              <a:t> أو </a:t>
            </a:r>
            <a:r>
              <a:rPr lang="ar-SA" sz="2800" dirty="0">
                <a:solidFill>
                  <a:srgbClr val="FF0000"/>
                </a:solidFill>
              </a:rPr>
              <a:t>صفة خلقية </a:t>
            </a:r>
            <a:r>
              <a:rPr lang="ar-SA" sz="2800" dirty="0" smtClean="0"/>
              <a:t>أو </a:t>
            </a:r>
            <a:r>
              <a:rPr lang="ar-SA" sz="2800" dirty="0">
                <a:solidFill>
                  <a:srgbClr val="FF0000"/>
                </a:solidFill>
              </a:rPr>
              <a:t>سيرة وردت عنه</a:t>
            </a:r>
            <a:r>
              <a:rPr lang="ar-SA" sz="2800" dirty="0"/>
              <a:t>، سواء كانت قبل البعثة أم بعدها، وقد حُفِظَ الرسول محمد -صلى الله عليه وسلم- من قبل الله عز وجل منذ ولادته وحتى </a:t>
            </a:r>
            <a:r>
              <a:rPr lang="ar-SA" sz="2800" dirty="0" smtClean="0"/>
              <a:t>وفاته. </a:t>
            </a:r>
            <a:endParaRPr lang="ar-SA" sz="2800" dirty="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259633" y="476673"/>
            <a:ext cx="6768752" cy="1368151"/>
          </a:xfrm>
        </p:spPr>
        <p:txBody>
          <a:bodyPr/>
          <a:lstStyle/>
          <a:p>
            <a:r>
              <a:rPr lang="ar-SA" sz="6600" dirty="0" smtClean="0"/>
              <a:t>الحديث النبوي</a:t>
            </a:r>
            <a:endParaRPr lang="he-IL" sz="6600" dirty="0"/>
          </a:p>
        </p:txBody>
      </p:sp>
    </p:spTree>
    <p:extLst>
      <p:ext uri="{BB962C8B-B14F-4D97-AF65-F5344CB8AC3E}">
        <p14:creationId xmlns:p14="http://schemas.microsoft.com/office/powerpoint/2010/main" val="39447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617360"/>
          </a:xfrm>
        </p:spPr>
        <p:txBody>
          <a:bodyPr>
            <a:normAutofit fontScale="85000" lnSpcReduction="20000"/>
          </a:bodyPr>
          <a:lstStyle/>
          <a:p>
            <a:r>
              <a:rPr lang="ar-SA" sz="3200" dirty="0" smtClean="0"/>
              <a:t>كيف تم نقل احاديث الرسول صلى الله عليه وسلم؟</a:t>
            </a:r>
          </a:p>
          <a:p>
            <a:r>
              <a:rPr lang="ar-SA" sz="3200" dirty="0" smtClean="0"/>
              <a:t>لقد تم نقل احاديث الرسول صلى الله عليه وسلم عن طريق الصحابي او التابعي.</a:t>
            </a:r>
            <a:endParaRPr lang="he-IL" sz="3200" dirty="0"/>
          </a:p>
        </p:txBody>
      </p:sp>
      <p:sp>
        <p:nvSpPr>
          <p:cNvPr id="6" name="מלבן מעוגל 5"/>
          <p:cNvSpPr/>
          <p:nvPr/>
        </p:nvSpPr>
        <p:spPr>
          <a:xfrm>
            <a:off x="5868144" y="3429000"/>
            <a:ext cx="2952328" cy="22322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ا</a:t>
            </a:r>
            <a:r>
              <a:rPr lang="ar-SA" sz="2400" b="1" dirty="0" smtClean="0">
                <a:solidFill>
                  <a:srgbClr val="FF0000"/>
                </a:solidFill>
              </a:rPr>
              <a:t>لصحابي</a:t>
            </a:r>
            <a:r>
              <a:rPr lang="ar-SA" sz="2000" dirty="0" smtClean="0"/>
              <a:t> :هو من ادرك الرسول صلى الله عليه وسلم واجتمع به وراه ثم مات وهو مسلم مثل ابو بكر الصديق وعمر...</a:t>
            </a:r>
            <a:endParaRPr lang="he-IL" sz="2000" dirty="0"/>
          </a:p>
        </p:txBody>
      </p:sp>
      <p:sp>
        <p:nvSpPr>
          <p:cNvPr id="15" name="מלבן מעוגל 14"/>
          <p:cNvSpPr/>
          <p:nvPr/>
        </p:nvSpPr>
        <p:spPr>
          <a:xfrm>
            <a:off x="971600" y="3494495"/>
            <a:ext cx="3816424" cy="216024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التابعي</a:t>
            </a:r>
            <a:r>
              <a:rPr lang="ar-SA" dirty="0" smtClean="0"/>
              <a:t>: هو من لقي او </a:t>
            </a:r>
            <a:r>
              <a:rPr lang="ar-SA" dirty="0" err="1" smtClean="0"/>
              <a:t>راى</a:t>
            </a:r>
            <a:r>
              <a:rPr lang="ar-SA" dirty="0" smtClean="0"/>
              <a:t> احد </a:t>
            </a:r>
            <a:r>
              <a:rPr lang="ar-SA" dirty="0" err="1" smtClean="0"/>
              <a:t>الصحابه</a:t>
            </a:r>
            <a:r>
              <a:rPr lang="ar-SA" dirty="0" smtClean="0"/>
              <a:t> ولكنه لم يرَ الرسول صلى الله عليه وسلم علماً انه امن به ومات مسلماً منهم سعيد بن المسيب.</a:t>
            </a:r>
            <a:endParaRPr lang="he-IL" dirty="0"/>
          </a:p>
        </p:txBody>
      </p:sp>
      <p:sp>
        <p:nvSpPr>
          <p:cNvPr id="16" name="חץ למטה 15"/>
          <p:cNvSpPr/>
          <p:nvPr/>
        </p:nvSpPr>
        <p:spPr>
          <a:xfrm rot="18798578">
            <a:off x="5810108" y="2313532"/>
            <a:ext cx="648072" cy="150562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חץ למטה 17"/>
          <p:cNvSpPr/>
          <p:nvPr/>
        </p:nvSpPr>
        <p:spPr>
          <a:xfrm rot="2081119">
            <a:off x="2998601" y="2262275"/>
            <a:ext cx="648072" cy="150562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075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3289" y="1772816"/>
            <a:ext cx="6512511" cy="3600400"/>
          </a:xfrm>
        </p:spPr>
        <p:txBody>
          <a:bodyPr/>
          <a:lstStyle/>
          <a:p>
            <a:r>
              <a:rPr lang="ar-SA" sz="3200" dirty="0" smtClean="0"/>
              <a:t>حاول الصحابة اقناع الرسول بضرورة جمع وتدوين الحديث ،الا انه رفض خوفاً من اختلاط كلام الله (القران الكريم)وكلام الرسول، ولكن تم تدوين الاحاديث في عهد التابعين في الصحف بشكل رسمي. 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257320"/>
          </a:xfrm>
        </p:spPr>
        <p:txBody>
          <a:bodyPr>
            <a:normAutofit/>
          </a:bodyPr>
          <a:lstStyle/>
          <a:p>
            <a:r>
              <a:rPr lang="ar-SA" sz="3200" b="1" u="sng" dirty="0" smtClean="0">
                <a:solidFill>
                  <a:srgbClr val="FF0000"/>
                </a:solidFill>
              </a:rPr>
              <a:t>دور التابعين في تدوين الحديث</a:t>
            </a:r>
            <a:endParaRPr lang="he-IL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2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47665" y="2420888"/>
            <a:ext cx="6758136" cy="4032448"/>
          </a:xfrm>
        </p:spPr>
        <p:txBody>
          <a:bodyPr/>
          <a:lstStyle/>
          <a:p>
            <a:r>
              <a:rPr lang="en-US" sz="3200" dirty="0" smtClean="0"/>
              <a:t>1</a:t>
            </a:r>
            <a:r>
              <a:rPr lang="ar-SA" sz="3600" b="0" dirty="0" smtClean="0"/>
              <a:t>)وفاة الكثير من حفظة الاحاديث النبوية.</a:t>
            </a:r>
            <a:br>
              <a:rPr lang="ar-SA" sz="3600" b="0" dirty="0" smtClean="0"/>
            </a:br>
            <a:r>
              <a:rPr lang="en-US" sz="3600" b="0" dirty="0" smtClean="0"/>
              <a:t>2</a:t>
            </a:r>
            <a:r>
              <a:rPr lang="ar-SA" sz="3600" b="0" dirty="0" smtClean="0"/>
              <a:t>)كثرة رواة الحديث وطول سلسلة </a:t>
            </a:r>
            <a:r>
              <a:rPr lang="ar-SA" sz="3600" b="0" dirty="0" err="1" smtClean="0"/>
              <a:t>الرواه</a:t>
            </a:r>
            <a:r>
              <a:rPr lang="ar-SA" sz="3600" b="0" dirty="0" smtClean="0"/>
              <a:t>.</a:t>
            </a:r>
            <a:br>
              <a:rPr lang="ar-SA" sz="3600" b="0" dirty="0" smtClean="0"/>
            </a:br>
            <a:r>
              <a:rPr lang="en-US" sz="3600" b="0" dirty="0" smtClean="0"/>
              <a:t>3</a:t>
            </a:r>
            <a:r>
              <a:rPr lang="ar-SA" sz="3600" b="0" dirty="0" smtClean="0"/>
              <a:t>)عدم فسح المجال للحاقدين بالافتراء على الرسول</a:t>
            </a:r>
            <a:r>
              <a:rPr lang="ar-SA" sz="4000" b="0" dirty="0" smtClean="0"/>
              <a:t>.</a:t>
            </a:r>
            <a:endParaRPr lang="he-IL" sz="4000" b="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460432" cy="2232248"/>
          </a:xfrm>
        </p:spPr>
        <p:txBody>
          <a:bodyPr>
            <a:normAutofit/>
          </a:bodyPr>
          <a:lstStyle/>
          <a:p>
            <a:r>
              <a:rPr lang="ar-SA" sz="3200" b="1" u="sng" dirty="0" smtClean="0">
                <a:solidFill>
                  <a:srgbClr val="FF0000"/>
                </a:solidFill>
              </a:rPr>
              <a:t>اهم الاسباب التي ادت الى تدوين الاحاديث:</a:t>
            </a:r>
            <a:endParaRPr lang="he-IL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07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7543800" cy="5937840"/>
          </a:xfrm>
        </p:spPr>
        <p:txBody>
          <a:bodyPr>
            <a:no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اجب عن السؤالين التاليين حسب الشرح:</a:t>
            </a:r>
            <a:br>
              <a:rPr lang="ar-SA" sz="2800" b="1" dirty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1</a:t>
            </a:r>
            <a:r>
              <a:rPr lang="ar-SA" sz="2800" b="1" dirty="0" smtClean="0">
                <a:solidFill>
                  <a:srgbClr val="FF0000"/>
                </a:solidFill>
              </a:rPr>
              <a:t>)</a:t>
            </a:r>
            <a:r>
              <a:rPr lang="ar-SA" sz="2800" dirty="0" smtClean="0"/>
              <a:t>لماذا </a:t>
            </a:r>
            <a:r>
              <a:rPr lang="ar-SA" sz="2800" dirty="0"/>
              <a:t>نهى الرسول عن تدوين الاحاديث في عهده</a:t>
            </a:r>
            <a:r>
              <a:rPr lang="ar-SA" sz="2800" dirty="0" smtClean="0"/>
              <a:t>؟</a:t>
            </a:r>
          </a:p>
          <a:p>
            <a:pPr marL="45720" indent="0">
              <a:buNone/>
            </a:pPr>
            <a:r>
              <a:rPr lang="ar-SA" sz="2800" dirty="0"/>
              <a:t/>
            </a:r>
            <a:br>
              <a:rPr lang="ar-SA" sz="2800" dirty="0"/>
            </a:br>
            <a:r>
              <a:rPr lang="ar-SA" sz="2800" dirty="0" smtClean="0"/>
              <a:t>--------------------------------------------------------</a:t>
            </a:r>
          </a:p>
          <a:p>
            <a:pPr marL="45720" indent="0">
              <a:buNone/>
            </a:pPr>
            <a:r>
              <a:rPr lang="ar-SA" sz="2800" dirty="0"/>
              <a:t/>
            </a:r>
            <a:br>
              <a:rPr lang="ar-SA" sz="2800" dirty="0"/>
            </a:br>
            <a:r>
              <a:rPr lang="en-US" sz="2800" b="1" dirty="0" smtClean="0">
                <a:solidFill>
                  <a:srgbClr val="FF0000"/>
                </a:solidFill>
              </a:rPr>
              <a:t>2</a:t>
            </a:r>
            <a:r>
              <a:rPr lang="ar-SA" sz="2800" b="1" dirty="0" smtClean="0">
                <a:solidFill>
                  <a:srgbClr val="FF0000"/>
                </a:solidFill>
              </a:rPr>
              <a:t>)اختر </a:t>
            </a:r>
            <a:r>
              <a:rPr lang="ar-SA" sz="2800" b="1" dirty="0">
                <a:solidFill>
                  <a:srgbClr val="FF0000"/>
                </a:solidFill>
              </a:rPr>
              <a:t>الاجابة الصحيحة:</a:t>
            </a:r>
            <a:br>
              <a:rPr lang="ar-SA" sz="2800" b="1" dirty="0">
                <a:solidFill>
                  <a:srgbClr val="FF0000"/>
                </a:solidFill>
              </a:rPr>
            </a:br>
            <a:r>
              <a:rPr lang="ar-SA" sz="2800" dirty="0"/>
              <a:t>الصحابي هو:</a:t>
            </a:r>
            <a:br>
              <a:rPr lang="ar-SA" sz="2800" dirty="0"/>
            </a:br>
            <a:r>
              <a:rPr lang="ar-SA" sz="2800" dirty="0"/>
              <a:t>أ-من عاش في عهد الرسول .</a:t>
            </a:r>
            <a:br>
              <a:rPr lang="ar-SA" sz="2800" dirty="0"/>
            </a:br>
            <a:r>
              <a:rPr lang="ar-SA" sz="2800" dirty="0"/>
              <a:t>ب لم يرَ الرسول.</a:t>
            </a:r>
            <a:br>
              <a:rPr lang="ar-SA" sz="2800" dirty="0"/>
            </a:br>
            <a:r>
              <a:rPr lang="ar-SA" sz="2800" dirty="0"/>
              <a:t>ج- الذي يحفظ القران.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262881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</TotalTime>
  <Words>192</Words>
  <Application>Microsoft Office PowerPoint</Application>
  <PresentationFormat>‫הצגה על המסך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זרם מדחף</vt:lpstr>
      <vt:lpstr>الحديث النبوي</vt:lpstr>
      <vt:lpstr>מצגת של PowerPoint</vt:lpstr>
      <vt:lpstr>حاول الصحابة اقناع الرسول بضرورة جمع وتدوين الحديث ،الا انه رفض خوفاً من اختلاط كلام الله (القران الكريم)وكلام الرسول، ولكن تم تدوين الاحاديث في عهد التابعين في الصحف بشكل رسمي. </vt:lpstr>
      <vt:lpstr>1)وفاة الكثير من حفظة الاحاديث النبوية. 2)كثرة رواة الحديث وطول سلسلة الرواه. 3)عدم فسح المجال للحاقدين بالافتراء على الرسول.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eman.scoot</dc:creator>
  <cp:lastModifiedBy>user</cp:lastModifiedBy>
  <cp:revision>8</cp:revision>
  <dcterms:created xsi:type="dcterms:W3CDTF">2021-01-26T13:51:59Z</dcterms:created>
  <dcterms:modified xsi:type="dcterms:W3CDTF">2021-01-26T20:06:30Z</dcterms:modified>
</cp:coreProperties>
</file>