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64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931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0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471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444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163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389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630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839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957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7541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5421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C94C6-5EC3-4EF5-88DA-E1E357AB5CAB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297B2-0110-49C5-AB53-8914FB4479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077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030"/>
            <a:ext cx="6858000" cy="9146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38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عرض على الشاشة (3:4)‏</PresentationFormat>
  <Paragraphs>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2020-03-29T18:03:32Z</dcterms:created>
  <dcterms:modified xsi:type="dcterms:W3CDTF">2020-03-29T18:05:04Z</dcterms:modified>
</cp:coreProperties>
</file>