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9" r:id="rId4"/>
    <p:sldId id="262" r:id="rId5"/>
    <p:sldId id="263" r:id="rId6"/>
    <p:sldId id="264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8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7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1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8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6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80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9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91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5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87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7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E3039-8119-4C3B-8FE4-62DA3FB31E81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53073-AC8D-4E62-B924-4FA569832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3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304800" y="533400"/>
            <a:ext cx="8382000" cy="28194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533400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/>
              <a:t>نامَ رازي  </a:t>
            </a:r>
            <a:endParaRPr lang="en-US" sz="16600" dirty="0"/>
          </a:p>
        </p:txBody>
      </p:sp>
      <p:sp>
        <p:nvSpPr>
          <p:cNvPr id="6" name="מלבן מעוגל 5"/>
          <p:cNvSpPr/>
          <p:nvPr/>
        </p:nvSpPr>
        <p:spPr>
          <a:xfrm>
            <a:off x="609600" y="3962400"/>
            <a:ext cx="7924800" cy="2514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66800" y="4223353"/>
            <a:ext cx="8305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3800" dirty="0"/>
              <a:t>خافَ نوري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1294067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304800" y="533400"/>
            <a:ext cx="8382000" cy="28194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7700" y="533400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/>
              <a:t>دَرَسَ فادي</a:t>
            </a:r>
            <a:endParaRPr lang="en-US" sz="16600" dirty="0"/>
          </a:p>
        </p:txBody>
      </p:sp>
      <p:sp>
        <p:nvSpPr>
          <p:cNvPr id="6" name="מלבן מעוגל 5"/>
          <p:cNvSpPr/>
          <p:nvPr/>
        </p:nvSpPr>
        <p:spPr>
          <a:xfrm>
            <a:off x="609600" y="3962400"/>
            <a:ext cx="7924800" cy="2514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66800" y="4223353"/>
            <a:ext cx="8305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3800" dirty="0"/>
              <a:t>دَرَسَتْ تَمام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137879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304800" y="533400"/>
            <a:ext cx="8382000" cy="28194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3900" y="835104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/>
              <a:t>نامَتْ روانُ </a:t>
            </a:r>
            <a:endParaRPr lang="en-US" sz="16600" dirty="0"/>
          </a:p>
        </p:txBody>
      </p:sp>
      <p:sp>
        <p:nvSpPr>
          <p:cNvPr id="6" name="מלבן מעוגל 5"/>
          <p:cNvSpPr/>
          <p:nvPr/>
        </p:nvSpPr>
        <p:spPr>
          <a:xfrm>
            <a:off x="609600" y="3962400"/>
            <a:ext cx="7924800" cy="2514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28700" y="3980822"/>
            <a:ext cx="7391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/>
              <a:t>خافَت مَنارُ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3019402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304800" y="533400"/>
            <a:ext cx="8382000" cy="28194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3900" y="835104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/>
              <a:t>رَسَمَ سامي</a:t>
            </a:r>
            <a:endParaRPr lang="en-US" sz="16600" dirty="0"/>
          </a:p>
        </p:txBody>
      </p:sp>
      <p:sp>
        <p:nvSpPr>
          <p:cNvPr id="6" name="מלבן מעוגל 5"/>
          <p:cNvSpPr/>
          <p:nvPr/>
        </p:nvSpPr>
        <p:spPr>
          <a:xfrm>
            <a:off x="609600" y="3962400"/>
            <a:ext cx="7924800" cy="2514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28700" y="3980822"/>
            <a:ext cx="7391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3800" dirty="0"/>
              <a:t>رَسَمَت رَباب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103901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304800" y="533400"/>
            <a:ext cx="8382000" cy="28194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3900" y="835104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/>
              <a:t>زارَ رامي</a:t>
            </a:r>
            <a:endParaRPr lang="en-US" sz="16600" dirty="0"/>
          </a:p>
        </p:txBody>
      </p:sp>
      <p:sp>
        <p:nvSpPr>
          <p:cNvPr id="6" name="מלבן מעוגל 5"/>
          <p:cNvSpPr/>
          <p:nvPr/>
        </p:nvSpPr>
        <p:spPr>
          <a:xfrm>
            <a:off x="609600" y="3962400"/>
            <a:ext cx="7924800" cy="2514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28700" y="3980822"/>
            <a:ext cx="7391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3800" dirty="0"/>
              <a:t>زارَتْ رَباب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1449381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304800" y="533400"/>
            <a:ext cx="8382000" cy="28194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3900" y="835104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/>
              <a:t>سَرَدَ بابا </a:t>
            </a:r>
            <a:endParaRPr lang="en-US" sz="16600" dirty="0"/>
          </a:p>
        </p:txBody>
      </p:sp>
      <p:sp>
        <p:nvSpPr>
          <p:cNvPr id="6" name="מלבן מעוגל 5"/>
          <p:cNvSpPr/>
          <p:nvPr/>
        </p:nvSpPr>
        <p:spPr>
          <a:xfrm>
            <a:off x="609600" y="3962400"/>
            <a:ext cx="7924800" cy="2514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28700" y="3980822"/>
            <a:ext cx="7391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3800" dirty="0"/>
              <a:t>سَرَدَتْ ماما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2408411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/>
        </p:nvSpPr>
        <p:spPr>
          <a:xfrm>
            <a:off x="152400" y="152400"/>
            <a:ext cx="4343400" cy="1752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מלבן מעוגל 8"/>
          <p:cNvSpPr/>
          <p:nvPr/>
        </p:nvSpPr>
        <p:spPr>
          <a:xfrm>
            <a:off x="4876800" y="152400"/>
            <a:ext cx="4114800" cy="1752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914900" y="179717"/>
            <a:ext cx="403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1500" dirty="0"/>
              <a:t>مُذكَّر  </a:t>
            </a:r>
            <a:endParaRPr lang="en-US" sz="9600" dirty="0"/>
          </a:p>
        </p:txBody>
      </p:sp>
      <p:sp>
        <p:nvSpPr>
          <p:cNvPr id="11" name="TextBox 10"/>
          <p:cNvSpPr txBox="1"/>
          <p:nvPr/>
        </p:nvSpPr>
        <p:spPr>
          <a:xfrm>
            <a:off x="800100" y="179717"/>
            <a:ext cx="46101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1500" dirty="0"/>
              <a:t>مُؤنَّث</a:t>
            </a:r>
            <a:endParaRPr lang="en-US" sz="11500" dirty="0"/>
          </a:p>
        </p:txBody>
      </p:sp>
      <p:pic>
        <p:nvPicPr>
          <p:cNvPr id="1026" name="Picture 2" descr="תוצאת תמונה עבור ‪clip art boy‬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034838"/>
            <a:ext cx="29718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תוצאת תמונה עבור ‪clipart girl‬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95500"/>
            <a:ext cx="3505199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7753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</Words>
  <Application>Microsoft Office PowerPoint</Application>
  <PresentationFormat>عرض على الشاشة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0" baseType="lpstr">
      <vt:lpstr>Arial</vt:lpstr>
      <vt:lpstr>Calibri</vt:lpstr>
      <vt:lpstr>ערכת נושא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</dc:creator>
  <cp:lastModifiedBy>sara</cp:lastModifiedBy>
  <cp:revision>4</cp:revision>
  <cp:lastPrinted>2017-11-20T20:26:47Z</cp:lastPrinted>
  <dcterms:created xsi:type="dcterms:W3CDTF">2017-11-18T17:01:10Z</dcterms:created>
  <dcterms:modified xsi:type="dcterms:W3CDTF">2021-01-22T15:44:40Z</dcterms:modified>
</cp:coreProperties>
</file>