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803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283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24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656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185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254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781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675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062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540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52C46-5DD7-490D-A60D-D6AA4712E179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07BFA-8882-4E0C-A82B-595CDF928C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955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71600" y="548680"/>
            <a:ext cx="72728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800" b="1" dirty="0" smtClean="0"/>
              <a:t>جد خارج القسمة وكون تمرين</a:t>
            </a:r>
            <a:r>
              <a:rPr lang="ar-SA" sz="2800" b="1" dirty="0" smtClean="0"/>
              <a:t>ي</a:t>
            </a:r>
            <a:r>
              <a:rPr lang="ar-JO" sz="2800" b="1" dirty="0" smtClean="0"/>
              <a:t> ضرب ملائم: </a:t>
            </a:r>
            <a:endParaRPr lang="he-IL" sz="2800" b="1" dirty="0"/>
          </a:p>
        </p:txBody>
      </p:sp>
      <p:sp>
        <p:nvSpPr>
          <p:cNvPr id="3" name="شكل بيضاوي 2"/>
          <p:cNvSpPr/>
          <p:nvPr/>
        </p:nvSpPr>
        <p:spPr>
          <a:xfrm>
            <a:off x="349464" y="1870728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48 : 8 = __</a:t>
            </a:r>
            <a:endParaRPr lang="he-IL" sz="2800" b="1" dirty="0"/>
          </a:p>
        </p:txBody>
      </p:sp>
      <p:sp>
        <p:nvSpPr>
          <p:cNvPr id="6" name="شكل بيضاوي 5"/>
          <p:cNvSpPr/>
          <p:nvPr/>
        </p:nvSpPr>
        <p:spPr>
          <a:xfrm>
            <a:off x="785786" y="3643314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15 : 3 = __</a:t>
            </a:r>
            <a:endParaRPr lang="he-IL" sz="2800" b="1" dirty="0"/>
          </a:p>
        </p:txBody>
      </p:sp>
      <p:sp>
        <p:nvSpPr>
          <p:cNvPr id="7" name="شكل بيضاوي 6"/>
          <p:cNvSpPr/>
          <p:nvPr/>
        </p:nvSpPr>
        <p:spPr>
          <a:xfrm>
            <a:off x="3071802" y="1357298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24 : 6 = __</a:t>
            </a:r>
            <a:endParaRPr lang="he-IL" sz="2800" b="1" dirty="0"/>
          </a:p>
        </p:txBody>
      </p:sp>
      <p:sp>
        <p:nvSpPr>
          <p:cNvPr id="8" name="شكل بيضاوي 7"/>
          <p:cNvSpPr/>
          <p:nvPr/>
        </p:nvSpPr>
        <p:spPr>
          <a:xfrm>
            <a:off x="3357554" y="4786322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9 </a:t>
            </a:r>
            <a:r>
              <a:rPr lang="en-US" sz="2400" b="1" dirty="0">
                <a:solidFill>
                  <a:prstClr val="black"/>
                </a:solidFill>
              </a:rPr>
              <a:t>: </a:t>
            </a:r>
            <a:r>
              <a:rPr lang="en-US" sz="2400" b="1" dirty="0" smtClean="0">
                <a:solidFill>
                  <a:prstClr val="black"/>
                </a:solidFill>
              </a:rPr>
              <a:t>3 </a:t>
            </a:r>
            <a:r>
              <a:rPr lang="en-US" sz="2400" b="1" dirty="0">
                <a:solidFill>
                  <a:prstClr val="black"/>
                </a:solidFill>
              </a:rPr>
              <a:t>= __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500034" y="5214950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21 </a:t>
            </a:r>
            <a:r>
              <a:rPr lang="en-US" sz="2400" b="1" dirty="0">
                <a:solidFill>
                  <a:prstClr val="black"/>
                </a:solidFill>
              </a:rPr>
              <a:t>: </a:t>
            </a:r>
            <a:r>
              <a:rPr lang="en-US" sz="2400" b="1" dirty="0" smtClean="0">
                <a:solidFill>
                  <a:prstClr val="black"/>
                </a:solidFill>
              </a:rPr>
              <a:t>7 </a:t>
            </a:r>
            <a:r>
              <a:rPr lang="en-US" sz="2400" b="1" dirty="0">
                <a:solidFill>
                  <a:prstClr val="black"/>
                </a:solidFill>
              </a:rPr>
              <a:t>= __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357554" y="3000372"/>
            <a:ext cx="26579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20 </a:t>
            </a:r>
            <a:r>
              <a:rPr lang="en-US" sz="2800" b="1" dirty="0" smtClean="0"/>
              <a:t>: 10 = __</a:t>
            </a:r>
            <a:endParaRPr lang="he-IL" sz="2800" b="1" dirty="0"/>
          </a:p>
        </p:txBody>
      </p:sp>
      <p:sp>
        <p:nvSpPr>
          <p:cNvPr id="11" name="شكل بيضاوي 10"/>
          <p:cNvSpPr/>
          <p:nvPr/>
        </p:nvSpPr>
        <p:spPr>
          <a:xfrm>
            <a:off x="6143636" y="5143512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36 </a:t>
            </a:r>
            <a:r>
              <a:rPr lang="en-US" sz="2400" b="1" dirty="0">
                <a:solidFill>
                  <a:prstClr val="black"/>
                </a:solidFill>
              </a:rPr>
              <a:t>: </a:t>
            </a:r>
            <a:r>
              <a:rPr lang="en-US" sz="2400" b="1" dirty="0" smtClean="0">
                <a:solidFill>
                  <a:prstClr val="black"/>
                </a:solidFill>
              </a:rPr>
              <a:t>6 </a:t>
            </a:r>
            <a:r>
              <a:rPr lang="en-US" sz="2400" b="1" dirty="0">
                <a:solidFill>
                  <a:prstClr val="black"/>
                </a:solidFill>
              </a:rPr>
              <a:t>= __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6072198" y="3429000"/>
            <a:ext cx="2592288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en-US" sz="2800" b="1" dirty="0" smtClean="0">
                <a:solidFill>
                  <a:prstClr val="black"/>
                </a:solidFill>
              </a:rPr>
              <a:t>16 </a:t>
            </a:r>
            <a:r>
              <a:rPr lang="en-US" sz="2800" b="1" dirty="0">
                <a:solidFill>
                  <a:prstClr val="black"/>
                </a:solidFill>
              </a:rPr>
              <a:t>: 4 = __</a:t>
            </a:r>
            <a:endParaRPr lang="he-IL" sz="2800" b="1" dirty="0">
              <a:solidFill>
                <a:prstClr val="black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6143636" y="1785925"/>
            <a:ext cx="2592288" cy="152787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6572264" y="1928802"/>
            <a:ext cx="18722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b="1" dirty="0" smtClean="0"/>
              <a:t>18:3 = _6_</a:t>
            </a:r>
          </a:p>
          <a:p>
            <a:pPr algn="l"/>
            <a:r>
              <a:rPr lang="en-US" sz="2800" b="1" dirty="0" smtClean="0"/>
              <a:t>6x3=18</a:t>
            </a:r>
          </a:p>
          <a:p>
            <a:pPr algn="l"/>
            <a:r>
              <a:rPr lang="en-US" sz="2800" b="1" dirty="0" smtClean="0"/>
              <a:t>3x6=18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512" y="182880"/>
            <a:ext cx="235104" cy="365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dirty="0" smtClean="0"/>
              <a:t>2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7429520" y="1285860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3200" b="1" dirty="0" smtClean="0"/>
              <a:t>مثال :</a:t>
            </a:r>
            <a:endParaRPr lang="ar-JO" sz="3200" b="1" dirty="0"/>
          </a:p>
        </p:txBody>
      </p:sp>
    </p:spTree>
    <p:extLst>
      <p:ext uri="{BB962C8B-B14F-4D97-AF65-F5344CB8AC3E}">
        <p14:creationId xmlns:p14="http://schemas.microsoft.com/office/powerpoint/2010/main" val="246987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59</Words>
  <Application>Microsoft Office PowerPoint</Application>
  <PresentationFormat>عرض على الشاشة (3:4)‏</PresentationFormat>
  <Paragraphs>14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2</cp:revision>
  <dcterms:created xsi:type="dcterms:W3CDTF">2020-06-14T12:20:50Z</dcterms:created>
  <dcterms:modified xsi:type="dcterms:W3CDTF">2020-06-14T12:37:42Z</dcterms:modified>
</cp:coreProperties>
</file>