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4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6F8E-05A4-4EAC-B10B-02CAC3DAC17E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08A6-E002-4019-BD2A-774E211539F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6F8E-05A4-4EAC-B10B-02CAC3DAC17E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08A6-E002-4019-BD2A-774E211539F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6F8E-05A4-4EAC-B10B-02CAC3DAC17E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08A6-E002-4019-BD2A-774E211539F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6F8E-05A4-4EAC-B10B-02CAC3DAC17E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08A6-E002-4019-BD2A-774E211539F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6F8E-05A4-4EAC-B10B-02CAC3DAC17E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08A6-E002-4019-BD2A-774E211539F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6F8E-05A4-4EAC-B10B-02CAC3DAC17E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08A6-E002-4019-BD2A-774E211539F1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6F8E-05A4-4EAC-B10B-02CAC3DAC17E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08A6-E002-4019-BD2A-774E211539F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6F8E-05A4-4EAC-B10B-02CAC3DAC17E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08A6-E002-4019-BD2A-774E211539F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6F8E-05A4-4EAC-B10B-02CAC3DAC17E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08A6-E002-4019-BD2A-774E211539F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6F8E-05A4-4EAC-B10B-02CAC3DAC17E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9508A6-E002-4019-BD2A-774E211539F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6F8E-05A4-4EAC-B10B-02CAC3DAC17E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508A6-E002-4019-BD2A-774E211539F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D676F8E-05A4-4EAC-B10B-02CAC3DAC17E}" type="datetimeFigureOut">
              <a:rPr lang="he-IL" smtClean="0"/>
              <a:t>ה'/ניסן/תשפ"א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09508A6-E002-4019-BD2A-774E211539F1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404664"/>
            <a:ext cx="7848872" cy="59093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مهمة تاريخ للصف السادس  18-3-2021 </a:t>
            </a:r>
          </a:p>
          <a:p>
            <a:pPr algn="ctr"/>
            <a:r>
              <a:rPr lang="ar-SA" b="1" dirty="0" smtClean="0"/>
              <a:t>موضوع المهمة – </a:t>
            </a:r>
            <a:r>
              <a:rPr lang="ar-SA" b="1" dirty="0" err="1" smtClean="0"/>
              <a:t>يهوشوع</a:t>
            </a:r>
            <a:r>
              <a:rPr lang="ar-SA" b="1" dirty="0" smtClean="0"/>
              <a:t>  بن نون واحتلال ارض كنعان </a:t>
            </a:r>
          </a:p>
          <a:p>
            <a:r>
              <a:rPr lang="ar-SA" dirty="0" smtClean="0"/>
              <a:t>عزيزي الطالب </a:t>
            </a:r>
            <a:r>
              <a:rPr lang="he-IL" dirty="0" smtClean="0"/>
              <a:t>, </a:t>
            </a:r>
            <a:r>
              <a:rPr lang="ar-SA" dirty="0" smtClean="0"/>
              <a:t>اقرأ النص التاريخي «</a:t>
            </a:r>
            <a:r>
              <a:rPr lang="ar-SA" dirty="0" err="1" smtClean="0"/>
              <a:t>يهوشوع</a:t>
            </a:r>
            <a:r>
              <a:rPr lang="ar-SA" dirty="0" smtClean="0"/>
              <a:t>  بن نون واحتلال ارض كنعان  </a:t>
            </a:r>
            <a:r>
              <a:rPr lang="ar-SA" b="1" dirty="0" smtClean="0"/>
              <a:t>ص 19 في الكتاب </a:t>
            </a:r>
            <a:r>
              <a:rPr lang="ar-SA" dirty="0" smtClean="0"/>
              <a:t> واجب على ما يلي : </a:t>
            </a:r>
          </a:p>
          <a:p>
            <a:r>
              <a:rPr lang="ar-SA" dirty="0" smtClean="0"/>
              <a:t>1- قاد </a:t>
            </a:r>
            <a:r>
              <a:rPr lang="ar-SA" dirty="0" err="1" smtClean="0"/>
              <a:t>يهوشوع</a:t>
            </a:r>
            <a:r>
              <a:rPr lang="ar-SA" dirty="0" smtClean="0"/>
              <a:t> بن نون  بنو اسرائيل  نحو ارض كنعان  بينما حمل رجاله </a:t>
            </a:r>
            <a:r>
              <a:rPr lang="en-US" dirty="0" smtClean="0"/>
              <a:t>“ </a:t>
            </a:r>
            <a:r>
              <a:rPr lang="ar-SA" b="1" dirty="0" smtClean="0"/>
              <a:t>تابوت العهد </a:t>
            </a:r>
            <a:r>
              <a:rPr lang="he-IL" dirty="0" smtClean="0"/>
              <a:t>" ,</a:t>
            </a:r>
            <a:r>
              <a:rPr lang="ar-SA" dirty="0" smtClean="0"/>
              <a:t>عرف ما هو تابوت العهد </a:t>
            </a:r>
          </a:p>
          <a:p>
            <a:r>
              <a:rPr lang="ar-SA" dirty="0" smtClean="0"/>
              <a:t>________________________________________________________________________________________________________________________ </a:t>
            </a:r>
          </a:p>
          <a:p>
            <a:r>
              <a:rPr lang="ar-SA" dirty="0" smtClean="0"/>
              <a:t>2- هل تمكنوا بنو اسرائيل من اقتحام المدن </a:t>
            </a:r>
            <a:r>
              <a:rPr lang="ar-SA" dirty="0" err="1" smtClean="0"/>
              <a:t>الكنعانيه</a:t>
            </a:r>
            <a:r>
              <a:rPr lang="ar-SA" dirty="0" smtClean="0"/>
              <a:t>  </a:t>
            </a:r>
            <a:r>
              <a:rPr lang="he-IL" dirty="0" smtClean="0"/>
              <a:t>? </a:t>
            </a:r>
            <a:r>
              <a:rPr lang="ar-SA" dirty="0" smtClean="0"/>
              <a:t>علل </a:t>
            </a:r>
            <a:endParaRPr lang="he-IL" dirty="0" smtClean="0"/>
          </a:p>
          <a:p>
            <a:r>
              <a:rPr lang="he-IL" dirty="0" smtClean="0"/>
              <a:t>________________________________________________________________________________________________________________________</a:t>
            </a:r>
            <a:r>
              <a:rPr lang="ar-SA" dirty="0" smtClean="0"/>
              <a:t>  </a:t>
            </a:r>
          </a:p>
          <a:p>
            <a:r>
              <a:rPr lang="ar-SA" dirty="0" smtClean="0"/>
              <a:t>3- ماذا فعل </a:t>
            </a:r>
            <a:r>
              <a:rPr lang="ar-SA" dirty="0" err="1" smtClean="0"/>
              <a:t>يهوشوع</a:t>
            </a:r>
            <a:r>
              <a:rPr lang="ar-SA" dirty="0" smtClean="0"/>
              <a:t> بن نون في الاراضي التي احتلها</a:t>
            </a:r>
            <a:r>
              <a:rPr lang="he-IL" dirty="0" smtClean="0"/>
              <a:t>? </a:t>
            </a:r>
          </a:p>
          <a:p>
            <a:r>
              <a:rPr lang="he-IL" dirty="0" smtClean="0"/>
              <a:t>________________________________________________________________________________________________________________________ </a:t>
            </a:r>
          </a:p>
          <a:p>
            <a:r>
              <a:rPr lang="he-IL" dirty="0" smtClean="0"/>
              <a:t>4- </a:t>
            </a:r>
            <a:r>
              <a:rPr lang="ar-SA" dirty="0" smtClean="0"/>
              <a:t>صف العلاقات بين اسباط (قبائل ) بنو اسرائيل في تلك </a:t>
            </a:r>
            <a:r>
              <a:rPr lang="ar-SA" dirty="0" err="1" smtClean="0"/>
              <a:t>الفتره</a:t>
            </a:r>
            <a:r>
              <a:rPr lang="ar-SA" dirty="0" smtClean="0"/>
              <a:t> الزمنية </a:t>
            </a:r>
            <a:r>
              <a:rPr lang="en-US" dirty="0" smtClean="0"/>
              <a:t>? </a:t>
            </a:r>
            <a:r>
              <a:rPr lang="ar-SA" dirty="0" smtClean="0"/>
              <a:t> وبين الرابط الديني والاجتماعي  بينهم </a:t>
            </a:r>
          </a:p>
          <a:p>
            <a:r>
              <a:rPr lang="he-IL" dirty="0" smtClean="0"/>
              <a:t>________________________________________________________________________________________________________________________  </a:t>
            </a:r>
          </a:p>
          <a:p>
            <a:r>
              <a:rPr lang="ar-SA" dirty="0"/>
              <a:t>ملاحظه – ارجو ارسال الحلول الي على </a:t>
            </a:r>
            <a:r>
              <a:rPr lang="ar-SA" dirty="0" err="1"/>
              <a:t>الواتس</a:t>
            </a:r>
            <a:r>
              <a:rPr lang="ar-SA"/>
              <a:t> اب </a:t>
            </a:r>
            <a:endParaRPr lang="he-IL" dirty="0"/>
          </a:p>
          <a:p>
            <a:pPr algn="l"/>
            <a:r>
              <a:rPr lang="ar-SA" dirty="0" smtClean="0"/>
              <a:t>بالتوفيق </a:t>
            </a:r>
          </a:p>
          <a:p>
            <a:pPr algn="l"/>
            <a:r>
              <a:rPr lang="ar-SA" dirty="0" smtClean="0"/>
              <a:t>مراد الهزيل </a:t>
            </a:r>
            <a:endParaRPr lang="he-IL" dirty="0" smtClean="0"/>
          </a:p>
        </p:txBody>
      </p:sp>
    </p:spTree>
    <p:extLst>
      <p:ext uri="{BB962C8B-B14F-4D97-AF65-F5344CB8AC3E}">
        <p14:creationId xmlns:p14="http://schemas.microsoft.com/office/powerpoint/2010/main" val="289311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וויות">
  <a:themeElements>
    <a:clrScheme name="אזרחי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זוויות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זוויו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36</TotalTime>
  <Words>117</Words>
  <Application>Microsoft Office PowerPoint</Application>
  <PresentationFormat>‫הצגה על המסך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זוויות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‏‏משתמש Windows</dc:creator>
  <cp:lastModifiedBy>‏‏משתמש Windows</cp:lastModifiedBy>
  <cp:revision>6</cp:revision>
  <dcterms:created xsi:type="dcterms:W3CDTF">2021-03-18T07:49:46Z</dcterms:created>
  <dcterms:modified xsi:type="dcterms:W3CDTF">2021-03-18T08:26:36Z</dcterms:modified>
</cp:coreProperties>
</file>