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43" d="100"/>
          <a:sy n="43" d="100"/>
        </p:scale>
        <p:origin x="-2472" y="-3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8865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5790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815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189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929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411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238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141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40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507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710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069B-DD00-4A73-979E-96AE4162762B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CA3D6-45BB-4F13-812F-DF07DD4EDF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739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67" y="0"/>
            <a:ext cx="6939390" cy="9217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56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5" y="-427038"/>
            <a:ext cx="7067550" cy="9998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48680" y="467544"/>
            <a:ext cx="56166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 smtClean="0"/>
              <a:t>מתחו קוו בין הצליל הפותח לבין הצבע </a:t>
            </a:r>
            <a:endParaRPr lang="he-IL" sz="2800" b="1" dirty="0"/>
          </a:p>
        </p:txBody>
      </p:sp>
    </p:spTree>
    <p:extLst>
      <p:ext uri="{BB962C8B-B14F-4D97-AF65-F5344CB8AC3E}">
        <p14:creationId xmlns:p14="http://schemas.microsoft.com/office/powerpoint/2010/main" val="308227418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عرض على الشاشة (3:4)‏</PresentationFormat>
  <Paragraphs>1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ערכת נושא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1</cp:revision>
  <dcterms:created xsi:type="dcterms:W3CDTF">2020-03-16T08:39:31Z</dcterms:created>
  <dcterms:modified xsi:type="dcterms:W3CDTF">2020-03-16T08:44:53Z</dcterms:modified>
</cp:coreProperties>
</file>