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0066"/>
    <a:srgbClr val="FF6699"/>
    <a:srgbClr val="CC3399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-3276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2792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5054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457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707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566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528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548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1357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711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435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674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B3A5E-C7B6-4078-B926-B040DDABD8F0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92BD0-EBD5-49DC-A07C-19C243E019D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008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66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مهمة تقييم بديل في الدين الاسلامي</a:t>
            </a:r>
            <a:br>
              <a:rPr lang="ar-SA" dirty="0" smtClean="0"/>
            </a:br>
            <a:r>
              <a:rPr lang="ar-SA" dirty="0" smtClean="0"/>
              <a:t>للصفوف الخامسة</a:t>
            </a:r>
            <a:br>
              <a:rPr lang="ar-SA" dirty="0" smtClean="0"/>
            </a:br>
            <a:r>
              <a:rPr lang="ar-SA" dirty="0" smtClean="0"/>
              <a:t>أ + ب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4591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888179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456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61823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6165304" y="323528"/>
            <a:ext cx="360040" cy="360040"/>
          </a:xfrm>
          <a:prstGeom prst="rect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016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‫הצגה על המסך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مهمة تقييم بديل في الدين الاسلامي للصفوف الخامسة أ + ب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مهمة تقييم بديل في الدين الاسلامي للصفوف الخامسة أ + ب</dc:title>
  <dc:creator>User</dc:creator>
  <cp:lastModifiedBy>User</cp:lastModifiedBy>
  <cp:revision>1</cp:revision>
  <dcterms:created xsi:type="dcterms:W3CDTF">2019-12-16T10:25:01Z</dcterms:created>
  <dcterms:modified xsi:type="dcterms:W3CDTF">2019-12-16T10:31:21Z</dcterms:modified>
</cp:coreProperties>
</file>