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55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5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12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6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6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0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0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5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C314D-C405-43EB-85FA-C5335F4CF406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409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4.pn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emf"/><Relationship Id="rId5" Type="http://schemas.openxmlformats.org/officeDocument/2006/relationships/image" Target="../media/image1.wmf"/><Relationship Id="rId10" Type="http://schemas.openxmlformats.org/officeDocument/2006/relationships/image" Target="../media/image5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228600" y="119062"/>
            <a:ext cx="6511764" cy="6738937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wondersofdisney.yolasite.com/resources/mickeymouse/mickey/mickeypenc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1000"/>
            <a:ext cx="3048000" cy="610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לבן 5"/>
          <p:cNvSpPr/>
          <p:nvPr/>
        </p:nvSpPr>
        <p:spPr>
          <a:xfrm>
            <a:off x="2324298" y="228600"/>
            <a:ext cx="23551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</a:p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توسيع واختزال كسور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2" name="אובייקט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9827154"/>
              </p:ext>
            </p:extLst>
          </p:nvPr>
        </p:nvGraphicFramePr>
        <p:xfrm>
          <a:off x="475979" y="1881057"/>
          <a:ext cx="1460500" cy="226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4" imgW="533160" imgH="1218960" progId="Equation.DSMT4">
                  <p:embed/>
                </p:oleObj>
              </mc:Choice>
              <mc:Fallback>
                <p:oleObj name="Equation" r:id="rId4" imgW="533160" imgH="1218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5979" y="1881057"/>
                        <a:ext cx="1460500" cy="2262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מלבן 12"/>
          <p:cNvSpPr/>
          <p:nvPr/>
        </p:nvSpPr>
        <p:spPr>
          <a:xfrm>
            <a:off x="3118373" y="1152389"/>
            <a:ext cx="29626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أ-حدد عملية توسيع او اختزال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ب- جد عامل التوسيع او الاختزال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4" name="אובייקט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213936"/>
              </p:ext>
            </p:extLst>
          </p:nvPr>
        </p:nvGraphicFramePr>
        <p:xfrm>
          <a:off x="2677870" y="1981200"/>
          <a:ext cx="1647986" cy="2359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6" imgW="596880" imgH="1218960" progId="Equation.DSMT4">
                  <p:embed/>
                </p:oleObj>
              </mc:Choice>
              <mc:Fallback>
                <p:oleObj name="Equation" r:id="rId6" imgW="596880" imgH="1218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77870" y="1981200"/>
                        <a:ext cx="1647986" cy="2359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אובייקט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41557"/>
              </p:ext>
            </p:extLst>
          </p:nvPr>
        </p:nvGraphicFramePr>
        <p:xfrm>
          <a:off x="4893153" y="2057400"/>
          <a:ext cx="1735225" cy="233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8" imgW="533160" imgH="1218960" progId="Equation.DSMT4">
                  <p:embed/>
                </p:oleObj>
              </mc:Choice>
              <mc:Fallback>
                <p:oleObj name="Equation" r:id="rId8" imgW="533160" imgH="1218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893153" y="2057400"/>
                        <a:ext cx="1735225" cy="2338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79030" y="4876800"/>
            <a:ext cx="5284787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868068"/>
            <a:ext cx="5284787" cy="148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מלבן 15"/>
          <p:cNvSpPr/>
          <p:nvPr/>
        </p:nvSpPr>
        <p:spPr>
          <a:xfrm>
            <a:off x="6272982" y="4692134"/>
            <a:ext cx="31771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ج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מלבן 16"/>
          <p:cNvSpPr/>
          <p:nvPr/>
        </p:nvSpPr>
        <p:spPr>
          <a:xfrm>
            <a:off x="2905757" y="4856676"/>
            <a:ext cx="27283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د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4021631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</Words>
  <Application>Microsoft Office PowerPoint</Application>
  <PresentationFormat>‫הצגה על המסך (4:3)</PresentationFormat>
  <Paragraphs>6</Paragraphs>
  <Slides>1</Slides>
  <Notes>0</Notes>
  <HiddenSlides>0</HiddenSlides>
  <MMClips>0</MMClips>
  <ScaleCrop>false</ScaleCrop>
  <HeadingPairs>
    <vt:vector size="8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ערכת נושא Office</vt:lpstr>
      <vt:lpstr>Equation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maria</dc:creator>
  <cp:lastModifiedBy>bs</cp:lastModifiedBy>
  <cp:revision>4</cp:revision>
  <dcterms:created xsi:type="dcterms:W3CDTF">2015-11-16T17:10:21Z</dcterms:created>
  <dcterms:modified xsi:type="dcterms:W3CDTF">2017-11-03T11:30:41Z</dcterms:modified>
</cp:coreProperties>
</file>