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58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6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827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98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09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5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0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07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46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25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7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94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4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48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2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8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49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745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87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64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684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47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67D1-E8BD-4655-9E8A-6FBC705B72E2}" type="datetimeFigureOut">
              <a:rPr lang="he-IL" smtClean="0"/>
              <a:t>י"ח/אדר/תשפ"א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239E2-7080-49D1-A63B-9DB8AD026A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521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2075-4F19-4E52-BDB9-C9068C40EA5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י"ח/אדר/תשפ"א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3010-8422-4B80-A393-58E6481BDA7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5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30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388" y="115888"/>
            <a:ext cx="8785225" cy="6553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214414" y="285728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he-IL" sz="3200" b="1" u="sng" dirty="0">
                <a:solidFill>
                  <a:prstClr val="black"/>
                </a:solidFill>
              </a:rPr>
              <a:t>حل التمارين التالية ( انتبه للاستقراض)</a:t>
            </a:r>
            <a:endParaRPr lang="he-IL" altLang="he-IL" sz="3200" b="1" u="sng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5074" y="1142984"/>
            <a:ext cx="242889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43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19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8082" y="171448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-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3372" y="1214422"/>
            <a:ext cx="1643074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66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12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6248" y="157161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-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1142984"/>
            <a:ext cx="1143008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prstClr val="black"/>
                </a:solidFill>
              </a:rPr>
              <a:t>13</a:t>
            </a:r>
          </a:p>
          <a:p>
            <a:endParaRPr lang="ar-SA" dirty="0">
              <a:solidFill>
                <a:prstClr val="black"/>
              </a:solidFill>
            </a:endParaRPr>
          </a:p>
          <a:p>
            <a:r>
              <a:rPr lang="ar-SA" sz="3200" dirty="0">
                <a:solidFill>
                  <a:prstClr val="black"/>
                </a:solidFill>
              </a:rPr>
              <a:t>37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728" y="157161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+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330" y="3643314"/>
            <a:ext cx="1500198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64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10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86644" y="407194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+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6182" y="3646419"/>
            <a:ext cx="2071702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prstClr val="black"/>
                </a:solidFill>
              </a:rPr>
              <a:t>94</a:t>
            </a:r>
          </a:p>
          <a:p>
            <a:endParaRPr lang="ar-SA" dirty="0">
              <a:solidFill>
                <a:prstClr val="black"/>
              </a:solidFill>
            </a:endParaRPr>
          </a:p>
          <a:p>
            <a:r>
              <a:rPr lang="ar-SA" sz="3200" dirty="0">
                <a:solidFill>
                  <a:prstClr val="black"/>
                </a:solidFill>
              </a:rPr>
              <a:t>36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0562" y="400050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-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3042" y="3714752"/>
            <a:ext cx="150019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prstClr val="black"/>
                </a:solidFill>
              </a:rPr>
              <a:t>43</a:t>
            </a:r>
          </a:p>
          <a:p>
            <a:r>
              <a:rPr lang="ar-SA" sz="3200" dirty="0">
                <a:solidFill>
                  <a:prstClr val="black"/>
                </a:solidFill>
              </a:rPr>
              <a:t>19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407194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+</a:t>
            </a:r>
            <a:endParaRPr lang="he-IL" sz="2400" b="1" dirty="0">
              <a:solidFill>
                <a:prstClr val="black"/>
              </a:solidFill>
            </a:endParaRPr>
          </a:p>
        </p:txBody>
      </p:sp>
      <p:cxnSp>
        <p:nvCxnSpPr>
          <p:cNvPr id="32" name="מחבר ישר 31"/>
          <p:cNvCxnSpPr/>
          <p:nvPr/>
        </p:nvCxnSpPr>
        <p:spPr>
          <a:xfrm rot="10800000">
            <a:off x="7072330" y="2713032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 rot="10800000">
            <a:off x="7143768" y="5000636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33"/>
          <p:cNvCxnSpPr/>
          <p:nvPr/>
        </p:nvCxnSpPr>
        <p:spPr>
          <a:xfrm rot="10800000">
            <a:off x="4214810" y="2643182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34"/>
          <p:cNvCxnSpPr/>
          <p:nvPr/>
        </p:nvCxnSpPr>
        <p:spPr>
          <a:xfrm rot="10800000">
            <a:off x="4357686" y="5000636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>
          <a:xfrm rot="10800000">
            <a:off x="1285852" y="2571744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36"/>
          <p:cNvCxnSpPr/>
          <p:nvPr/>
        </p:nvCxnSpPr>
        <p:spPr>
          <a:xfrm rot="10800000">
            <a:off x="1500166" y="4857760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6019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‫הצגה על המסך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ערכת נושא Office</vt:lpstr>
      <vt:lpstr>1_ערכת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2021-03-02T06:29:27Z</dcterms:created>
  <dcterms:modified xsi:type="dcterms:W3CDTF">2021-03-02T06:30:22Z</dcterms:modified>
</cp:coreProperties>
</file>