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74E8-553E-400D-8172-9F7A3CE33C8C}" type="datetimeFigureOut">
              <a:rPr lang="he-IL" smtClean="0"/>
              <a:pPr/>
              <a:t>א'/ניסן/תשפ"א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D9D6-4288-4BE9-BE48-885802BB932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6643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74E8-553E-400D-8172-9F7A3CE33C8C}" type="datetimeFigureOut">
              <a:rPr lang="he-IL" smtClean="0"/>
              <a:pPr/>
              <a:t>א'/ניסן/תשפ"א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D9D6-4288-4BE9-BE48-885802BB932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78108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74E8-553E-400D-8172-9F7A3CE33C8C}" type="datetimeFigureOut">
              <a:rPr lang="he-IL" smtClean="0"/>
              <a:pPr/>
              <a:t>א'/ניסן/תשפ"א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D9D6-4288-4BE9-BE48-885802BB932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82839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74E8-553E-400D-8172-9F7A3CE33C8C}" type="datetimeFigureOut">
              <a:rPr lang="he-IL" smtClean="0"/>
              <a:pPr/>
              <a:t>א'/ניסן/תשפ"א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D9D6-4288-4BE9-BE48-885802BB932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4635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74E8-553E-400D-8172-9F7A3CE33C8C}" type="datetimeFigureOut">
              <a:rPr lang="he-IL" smtClean="0"/>
              <a:pPr/>
              <a:t>א'/ניסן/תשפ"א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D9D6-4288-4BE9-BE48-885802BB932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62921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74E8-553E-400D-8172-9F7A3CE33C8C}" type="datetimeFigureOut">
              <a:rPr lang="he-IL" smtClean="0"/>
              <a:pPr/>
              <a:t>א'/ניסן/תשפ"א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D9D6-4288-4BE9-BE48-885802BB932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7825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74E8-553E-400D-8172-9F7A3CE33C8C}" type="datetimeFigureOut">
              <a:rPr lang="he-IL" smtClean="0"/>
              <a:pPr/>
              <a:t>א'/ניסן/תשפ"א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D9D6-4288-4BE9-BE48-885802BB932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81529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74E8-553E-400D-8172-9F7A3CE33C8C}" type="datetimeFigureOut">
              <a:rPr lang="he-IL" smtClean="0"/>
              <a:pPr/>
              <a:t>א'/ניסן/תשפ"א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D9D6-4288-4BE9-BE48-885802BB932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37138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74E8-553E-400D-8172-9F7A3CE33C8C}" type="datetimeFigureOut">
              <a:rPr lang="he-IL" smtClean="0"/>
              <a:pPr/>
              <a:t>א'/ניסן/תשפ"א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D9D6-4288-4BE9-BE48-885802BB932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91632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74E8-553E-400D-8172-9F7A3CE33C8C}" type="datetimeFigureOut">
              <a:rPr lang="he-IL" smtClean="0"/>
              <a:pPr/>
              <a:t>א'/ניסן/תשפ"א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D9D6-4288-4BE9-BE48-885802BB932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38353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74E8-553E-400D-8172-9F7A3CE33C8C}" type="datetimeFigureOut">
              <a:rPr lang="he-IL" smtClean="0"/>
              <a:pPr/>
              <a:t>א'/ניסן/תשפ"א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D9D6-4288-4BE9-BE48-885802BB932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29207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174E8-553E-400D-8172-9F7A3CE33C8C}" type="datetimeFigureOut">
              <a:rPr lang="he-IL" smtClean="0"/>
              <a:pPr/>
              <a:t>א'/ניסן/תשפ"א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4D9D6-4288-4BE9-BE48-885802BB932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94634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25513" y="518"/>
            <a:ext cx="8964488" cy="68634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ألـْ ..أ.. </a:t>
            </a:r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را</a:t>
            </a:r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.. نـِ.. </a:t>
            </a:r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بُ</a:t>
            </a:r>
            <a:endParaRPr lang="ar-SA" sz="88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الأرانبُ</a:t>
            </a:r>
          </a:p>
          <a:p>
            <a:pPr algn="ctr"/>
            <a:endParaRPr lang="ar-SA" sz="8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أُ</a:t>
            </a:r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ذُ</a:t>
            </a:r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نا</a:t>
            </a:r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نِ</a:t>
            </a:r>
          </a:p>
          <a:p>
            <a:pPr algn="ctr"/>
            <a:r>
              <a:rPr lang="ar-SA" sz="88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أذنان </a:t>
            </a:r>
            <a:endParaRPr lang="he-IL" sz="88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38481" cy="0"/>
          </a:xfrm>
          <a:prstGeom prst="line">
            <a:avLst/>
          </a:prstGeom>
          <a:ln w="698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2474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25513" y="518"/>
            <a:ext cx="8964488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قـَ..</a:t>
            </a:r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ويـْ</a:t>
            </a:r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.. </a:t>
            </a:r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يـَ</a:t>
            </a:r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.. </a:t>
            </a:r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ةٌ</a:t>
            </a:r>
            <a:endParaRPr lang="ar-SA" sz="8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ar-SA" sz="8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قويّةُ</a:t>
            </a:r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38481" cy="0"/>
          </a:xfrm>
          <a:prstGeom prst="line">
            <a:avLst/>
          </a:prstGeom>
          <a:ln w="698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מלבן 4"/>
          <p:cNvSpPr/>
          <p:nvPr/>
        </p:nvSpPr>
        <p:spPr>
          <a:xfrm>
            <a:off x="142844" y="3700067"/>
            <a:ext cx="8964488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ألـْ </a:t>
            </a:r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خـَ</a:t>
            </a:r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طَ</a:t>
            </a:r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رِ</a:t>
            </a:r>
          </a:p>
          <a:p>
            <a:pPr algn="ctr"/>
            <a:r>
              <a:rPr lang="ar-SA" sz="8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الخطرِ</a:t>
            </a:r>
          </a:p>
        </p:txBody>
      </p:sp>
    </p:spTree>
    <p:extLst>
      <p:ext uri="{BB962C8B-B14F-4D97-AF65-F5344CB8AC3E}">
        <p14:creationId xmlns:p14="http://schemas.microsoft.com/office/powerpoint/2010/main" val="2137089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25513" y="518"/>
            <a:ext cx="8964488" cy="68634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جـُ</a:t>
            </a:r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.. حو.. رِ</a:t>
            </a:r>
          </a:p>
          <a:p>
            <a:pPr algn="ctr"/>
            <a:r>
              <a:rPr lang="ar-SA" sz="88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جُحورِ</a:t>
            </a:r>
          </a:p>
          <a:p>
            <a:pPr algn="ctr"/>
            <a:endParaRPr lang="ar-SA" sz="88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مرْ.. </a:t>
            </a:r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را</a:t>
            </a:r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.. </a:t>
            </a:r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تٍ</a:t>
            </a:r>
            <a:endParaRPr lang="ar-SA" sz="8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مرّاتٍ</a:t>
            </a:r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38481" cy="0"/>
          </a:xfrm>
          <a:prstGeom prst="line">
            <a:avLst/>
          </a:prstGeom>
          <a:ln w="698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1116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25513" y="518"/>
            <a:ext cx="8964488" cy="68634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عمـْ.. يا.. </a:t>
            </a:r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ءَ</a:t>
            </a:r>
            <a:endParaRPr lang="ar-SA" sz="8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ar-SA" sz="88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عمياءَ</a:t>
            </a:r>
          </a:p>
          <a:p>
            <a:pPr algn="ctr"/>
            <a:endParaRPr lang="ar-SA" sz="88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الثـْ</a:t>
            </a:r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.. </a:t>
            </a:r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ثـَ</a:t>
            </a:r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.. </a:t>
            </a:r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ديـْ</a:t>
            </a:r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.. يا..</a:t>
            </a:r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تِ</a:t>
            </a:r>
            <a:endParaRPr lang="ar-SA" sz="8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الثّديات</a:t>
            </a:r>
            <a:endParaRPr lang="ar-SA" sz="8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38481" cy="0"/>
          </a:xfrm>
          <a:prstGeom prst="line">
            <a:avLst/>
          </a:prstGeom>
          <a:ln w="698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5463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25513" y="518"/>
            <a:ext cx="8964488" cy="68634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أسـْ.. </a:t>
            </a:r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نا</a:t>
            </a:r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.. نٌ</a:t>
            </a:r>
          </a:p>
          <a:p>
            <a:pPr algn="ctr"/>
            <a:r>
              <a:rPr lang="ar-SA" sz="88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أسنانٌ</a:t>
            </a:r>
          </a:p>
          <a:p>
            <a:pPr algn="ctr"/>
            <a:endParaRPr lang="ar-SA" sz="88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السـْ</a:t>
            </a:r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.. </a:t>
            </a:r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سـَ</a:t>
            </a:r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..نـَ..</a:t>
            </a:r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ة</a:t>
            </a:r>
            <a:endParaRPr lang="ar-SA" sz="8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السّنةِ</a:t>
            </a:r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38481" cy="0"/>
          </a:xfrm>
          <a:prstGeom prst="line">
            <a:avLst/>
          </a:prstGeom>
          <a:ln w="698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1441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25513" y="-1000156"/>
            <a:ext cx="8964488" cy="821763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ar-SA" sz="8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الـْ</a:t>
            </a:r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..أرْ..نـَ..</a:t>
            </a:r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بـَ</a:t>
            </a:r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..</a:t>
            </a:r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ةُ</a:t>
            </a:r>
            <a:endParaRPr lang="ar-SA" sz="8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ar-SA" sz="88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الأرنبةُ</a:t>
            </a:r>
          </a:p>
          <a:p>
            <a:pPr algn="ctr"/>
            <a:endParaRPr lang="ar-SA" sz="88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كـَ</a:t>
            </a:r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.. </a:t>
            </a:r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بيـ</a:t>
            </a:r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..رَ..</a:t>
            </a:r>
            <a:r>
              <a:rPr lang="ar-SA" sz="8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تا</a:t>
            </a:r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..نِ</a:t>
            </a:r>
          </a:p>
          <a:p>
            <a:pPr algn="ctr"/>
            <a:r>
              <a:rPr lang="ar-SA" sz="8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كبيرتانِ</a:t>
            </a:r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929066"/>
            <a:ext cx="8738481" cy="0"/>
          </a:xfrm>
          <a:prstGeom prst="line">
            <a:avLst/>
          </a:prstGeom>
          <a:ln w="698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267005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90</Words>
  <Application>Microsoft Office PowerPoint</Application>
  <PresentationFormat>‫הצגה על המסך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7" baseType="lpstr">
      <vt:lpstr>ערכת נושא Office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Hebrew</dc:creator>
  <cp:lastModifiedBy>Hebrew</cp:lastModifiedBy>
  <cp:revision>16</cp:revision>
  <dcterms:created xsi:type="dcterms:W3CDTF">2020-10-31T12:15:34Z</dcterms:created>
  <dcterms:modified xsi:type="dcterms:W3CDTF">2021-03-14T06:10:07Z</dcterms:modified>
</cp:coreProperties>
</file>