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81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9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24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9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739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526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08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73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95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6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374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D066-83DF-48C5-99E7-70BE1C28BCDE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88C-BBF1-4619-9318-73CA99E72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485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8362" y="59790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نص : مالك الحزين  </a:t>
            </a:r>
          </a:p>
          <a:p>
            <a:pPr algn="ctr"/>
            <a:r>
              <a:rPr lang="ar-SA" b="1" dirty="0" smtClean="0"/>
              <a:t>حل اسئلة فهم </a:t>
            </a:r>
            <a:endParaRPr lang="he-I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60881" y="507831"/>
            <a:ext cx="367240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r>
              <a:rPr lang="ar-SA" b="1" u="sng" dirty="0" smtClean="0"/>
              <a:t>ضع دائرة حول رقم الاجابة الصحيحة </a:t>
            </a:r>
            <a:r>
              <a:rPr lang="ar-SA" dirty="0" smtClean="0"/>
              <a:t>: </a:t>
            </a:r>
          </a:p>
          <a:p>
            <a:endParaRPr lang="ar-SA" dirty="0"/>
          </a:p>
          <a:p>
            <a:pPr marL="342900" indent="-342900">
              <a:buAutoNum type="arabicPeriod"/>
            </a:pPr>
            <a:r>
              <a:rPr lang="ar-SA" b="1" dirty="0" smtClean="0"/>
              <a:t>من الذي تنزه قريبا من ضفة النهر </a:t>
            </a:r>
            <a:r>
              <a:rPr lang="ar-SA" dirty="0" smtClean="0"/>
              <a:t>: </a:t>
            </a:r>
          </a:p>
          <a:p>
            <a:r>
              <a:rPr lang="ar-SA" b="1" dirty="0" smtClean="0"/>
              <a:t>      محمد </a:t>
            </a:r>
            <a:endParaRPr lang="ar-SA" b="1" dirty="0"/>
          </a:p>
          <a:p>
            <a:r>
              <a:rPr lang="ar-SA" b="1" dirty="0" smtClean="0"/>
              <a:t>      مالك الحزين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البطريق </a:t>
            </a:r>
            <a:endParaRPr lang="ar-SA" b="1" dirty="0"/>
          </a:p>
          <a:p>
            <a:endParaRPr lang="ar-S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74392"/>
            <a:ext cx="352839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اجب عن الاسئلة التالية : </a:t>
            </a:r>
          </a:p>
          <a:p>
            <a:endParaRPr lang="ar-SA" b="1" dirty="0" smtClean="0"/>
          </a:p>
          <a:p>
            <a:r>
              <a:rPr lang="ar-SA" b="1" dirty="0"/>
              <a:t>4</a:t>
            </a:r>
            <a:r>
              <a:rPr lang="ar-SA" b="1" dirty="0" smtClean="0"/>
              <a:t>. لماذا لم يفتح مالك الحزين منقاره ليأكل الاسماك المتوسطة ؟ </a:t>
            </a:r>
          </a:p>
          <a:p>
            <a:endParaRPr lang="ar-SA" b="1" dirty="0" smtClean="0"/>
          </a:p>
          <a:p>
            <a:r>
              <a:rPr lang="ar-SA" b="1" dirty="0" smtClean="0"/>
              <a:t>---------------------------------- </a:t>
            </a:r>
          </a:p>
          <a:p>
            <a:endParaRPr lang="ar-SA" b="1" dirty="0"/>
          </a:p>
          <a:p>
            <a:r>
              <a:rPr lang="ar-SA" b="1" dirty="0" smtClean="0"/>
              <a:t>5. صف شخصية مالك الحزين ؟ </a:t>
            </a:r>
          </a:p>
          <a:p>
            <a:endParaRPr lang="ar-SA" b="1" dirty="0"/>
          </a:p>
          <a:p>
            <a:r>
              <a:rPr lang="ar-SA" b="1" dirty="0" smtClean="0"/>
              <a:t>----------------------------------------</a:t>
            </a:r>
          </a:p>
          <a:p>
            <a:endParaRPr lang="ar-SA" b="1" dirty="0"/>
          </a:p>
          <a:p>
            <a:r>
              <a:rPr lang="ar-SA" b="1" dirty="0" smtClean="0"/>
              <a:t>6. ماذا كان غذاء مالك الحزين في النهاية ؟ </a:t>
            </a:r>
          </a:p>
          <a:p>
            <a:endParaRPr lang="ar-SA" b="1" dirty="0"/>
          </a:p>
          <a:p>
            <a:r>
              <a:rPr lang="ar-SA" b="1" dirty="0" smtClean="0"/>
              <a:t>---------------------------------------- </a:t>
            </a:r>
          </a:p>
          <a:p>
            <a:endParaRPr lang="ar-SA" b="1" dirty="0"/>
          </a:p>
          <a:p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4572000" y="646331"/>
            <a:ext cx="0" cy="609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44408" y="323165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8244408" y="1772816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8252244" y="1997224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273935" y="2276872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17504" y="2420888"/>
            <a:ext cx="367240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r>
              <a:rPr lang="ar-SA" b="1" dirty="0" smtClean="0"/>
              <a:t>2.  كم نوع من الاسماك شاهد مالك الحزين </a:t>
            </a:r>
            <a:r>
              <a:rPr lang="ar-SA" dirty="0" smtClean="0"/>
              <a:t>: </a:t>
            </a:r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6 انواع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4 انواع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</a:t>
            </a:r>
            <a:r>
              <a:rPr lang="ar-SA" b="1" dirty="0" smtClean="0"/>
              <a:t>نوعان </a:t>
            </a:r>
            <a:endParaRPr lang="ar-SA" b="1" dirty="0" smtClean="0"/>
          </a:p>
          <a:p>
            <a:endParaRPr lang="ar-SA" dirty="0"/>
          </a:p>
        </p:txBody>
      </p:sp>
      <p:sp>
        <p:nvSpPr>
          <p:cNvPr id="11" name="מלבן 10"/>
          <p:cNvSpPr/>
          <p:nvPr/>
        </p:nvSpPr>
        <p:spPr>
          <a:xfrm>
            <a:off x="8457680" y="3360183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8457680" y="3636318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8457680" y="3894286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269904" y="4293096"/>
            <a:ext cx="367240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r>
              <a:rPr lang="ar-SA" b="1" dirty="0" smtClean="0"/>
              <a:t>3.  لماذا لم يأكل مالك الحزين الاسماك </a:t>
            </a:r>
            <a:r>
              <a:rPr lang="ar-SA" dirty="0" smtClean="0"/>
              <a:t>: </a:t>
            </a:r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لان الاسماك طعمها مر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</a:t>
            </a:r>
            <a:r>
              <a:rPr lang="ar-SA" b="1" dirty="0" err="1" smtClean="0"/>
              <a:t>لانه</a:t>
            </a:r>
            <a:r>
              <a:rPr lang="ar-SA" b="1" dirty="0" smtClean="0"/>
              <a:t> متعجرف ومتكبر ومغرور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</a:t>
            </a:r>
            <a:r>
              <a:rPr lang="ar-SA" b="1" dirty="0" err="1" smtClean="0"/>
              <a:t>لانه</a:t>
            </a:r>
            <a:r>
              <a:rPr lang="ar-SA" b="1" dirty="0" smtClean="0"/>
              <a:t> لا يحب ان يأكل الاسماك </a:t>
            </a:r>
          </a:p>
          <a:p>
            <a:endParaRPr lang="ar-SA" dirty="0"/>
          </a:p>
        </p:txBody>
      </p:sp>
      <p:sp>
        <p:nvSpPr>
          <p:cNvPr id="15" name="מלבן 14"/>
          <p:cNvSpPr/>
          <p:nvPr/>
        </p:nvSpPr>
        <p:spPr>
          <a:xfrm>
            <a:off x="8547690" y="5236750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8567675" y="5494069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8547690" y="5733256"/>
            <a:ext cx="180020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6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عرض على الشاشة (3:4)‏</PresentationFormat>
  <Paragraphs>35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2020-05-11T06:53:37Z</dcterms:created>
  <dcterms:modified xsi:type="dcterms:W3CDTF">2020-05-11T06:54:01Z</dcterms:modified>
</cp:coreProperties>
</file>