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913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138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9249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537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465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521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752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675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13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475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832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A8F8A-8816-4ED9-86AD-13E4A3769B75}" type="datetimeFigureOut">
              <a:rPr lang="he-IL" smtClean="0"/>
              <a:t>ד'/שבט/תשפ"א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EB491-41BF-4CAA-9055-3342116E06C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650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1504" y="332656"/>
            <a:ext cx="878497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4000" dirty="0"/>
              <a:t>כתבו במחברת את האות </a:t>
            </a:r>
            <a:r>
              <a:rPr lang="he-IL" sz="4000" dirty="0" smtClean="0"/>
              <a:t>ס בכתב </a:t>
            </a:r>
            <a:r>
              <a:rPr lang="he-IL" sz="4000" dirty="0"/>
              <a:t>יד ברור ומסודר ( בין השורות) </a:t>
            </a:r>
            <a:r>
              <a:rPr lang="ar-JO" sz="4000" dirty="0"/>
              <a:t>اكتبوا بالدفتر الحرف </a:t>
            </a:r>
            <a:r>
              <a:rPr lang="ar-JO" sz="4000" dirty="0" smtClean="0"/>
              <a:t>سامخ بخط </a:t>
            </a:r>
            <a:r>
              <a:rPr lang="ar-JO" sz="4000" dirty="0"/>
              <a:t>مرتب بين الاسطر ( بخط اليد والطبع) </a:t>
            </a:r>
            <a:endParaRPr lang="he-IL" sz="4000" dirty="0"/>
          </a:p>
          <a:p>
            <a:endParaRPr lang="he-IL" sz="4000" dirty="0"/>
          </a:p>
          <a:p>
            <a:r>
              <a:rPr lang="he-IL" sz="6000" dirty="0" smtClean="0">
                <a:solidFill>
                  <a:srgbClr val="0070C0"/>
                </a:solidFill>
              </a:rPr>
              <a:t>ס</a:t>
            </a:r>
            <a:r>
              <a:rPr lang="he-IL" sz="6000" dirty="0">
                <a:solidFill>
                  <a:srgbClr val="0070C0"/>
                </a:solidFill>
              </a:rPr>
              <a:t>	</a:t>
            </a:r>
            <a:r>
              <a:rPr lang="he-IL" sz="6000" dirty="0" smtClean="0">
                <a:solidFill>
                  <a:srgbClr val="0070C0"/>
                </a:solidFill>
              </a:rPr>
              <a:t>ס</a:t>
            </a:r>
            <a:r>
              <a:rPr lang="he-IL" sz="6000" dirty="0">
                <a:solidFill>
                  <a:srgbClr val="0070C0"/>
                </a:solidFill>
              </a:rPr>
              <a:t>		</a:t>
            </a:r>
            <a:r>
              <a:rPr lang="he-IL" sz="6000" dirty="0" smtClean="0">
                <a:solidFill>
                  <a:srgbClr val="0070C0"/>
                </a:solidFill>
              </a:rPr>
              <a:t>ס</a:t>
            </a:r>
            <a:r>
              <a:rPr lang="he-IL" sz="6000" dirty="0">
                <a:solidFill>
                  <a:srgbClr val="0070C0"/>
                </a:solidFill>
              </a:rPr>
              <a:t>	  </a:t>
            </a:r>
            <a:r>
              <a:rPr lang="he-IL" sz="6000" dirty="0" smtClean="0">
                <a:solidFill>
                  <a:srgbClr val="0070C0"/>
                </a:solidFill>
              </a:rPr>
              <a:t>ס   </a:t>
            </a:r>
            <a:r>
              <a:rPr lang="he-IL" sz="6000" dirty="0" err="1" smtClean="0">
                <a:solidFill>
                  <a:srgbClr val="0070C0"/>
                </a:solidFill>
              </a:rPr>
              <a:t>ס</a:t>
            </a:r>
            <a:r>
              <a:rPr lang="he-IL" sz="6000" dirty="0">
                <a:solidFill>
                  <a:srgbClr val="0070C0"/>
                </a:solidFill>
              </a:rPr>
              <a:t>		</a:t>
            </a:r>
            <a:r>
              <a:rPr lang="he-IL" sz="6000" dirty="0" smtClean="0">
                <a:solidFill>
                  <a:srgbClr val="0070C0"/>
                </a:solidFill>
              </a:rPr>
              <a:t>ס</a:t>
            </a:r>
            <a:endParaRPr lang="he-IL" sz="6000" dirty="0">
              <a:solidFill>
                <a:srgbClr val="0070C0"/>
              </a:solidFill>
            </a:endParaRPr>
          </a:p>
          <a:p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2586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03512" y="218403"/>
            <a:ext cx="8784976" cy="59766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1933193" y="891335"/>
            <a:ext cx="8352928" cy="111722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/>
              <a:t>1) הקיפו אות </a:t>
            </a:r>
            <a:r>
              <a:rPr lang="he-IL" sz="2000" b="1" dirty="0" smtClean="0"/>
              <a:t>ס</a:t>
            </a:r>
            <a:r>
              <a:rPr lang="he-IL" sz="2000" dirty="0" smtClean="0"/>
              <a:t>:</a:t>
            </a:r>
            <a:r>
              <a:rPr lang="ar-SA" sz="2000" dirty="0"/>
              <a:t>حوط </a:t>
            </a:r>
            <a:endParaRPr lang="he-IL" sz="2000" dirty="0"/>
          </a:p>
          <a:p>
            <a:endParaRPr lang="he-IL" sz="2000" dirty="0"/>
          </a:p>
          <a:p>
            <a:r>
              <a:rPr lang="he-IL" sz="2000" dirty="0" smtClean="0"/>
              <a:t>ס- </a:t>
            </a:r>
            <a:r>
              <a:rPr lang="he-IL" sz="2000" dirty="0"/>
              <a:t>א, </a:t>
            </a:r>
            <a:r>
              <a:rPr lang="he-IL" sz="2000" dirty="0" smtClean="0"/>
              <a:t>ס, </a:t>
            </a:r>
            <a:r>
              <a:rPr lang="he-IL" sz="2000" dirty="0"/>
              <a:t>ת, ב, ג, </a:t>
            </a:r>
            <a:r>
              <a:rPr lang="he-IL" sz="2000" dirty="0" smtClean="0"/>
              <a:t>ס, </a:t>
            </a:r>
            <a:r>
              <a:rPr lang="he-IL" sz="2000" dirty="0"/>
              <a:t>ד, </a:t>
            </a:r>
            <a:r>
              <a:rPr lang="he-IL" sz="2000" dirty="0" smtClean="0"/>
              <a:t>ס, </a:t>
            </a:r>
            <a:r>
              <a:rPr lang="he-IL" sz="2000" dirty="0"/>
              <a:t>ה, </a:t>
            </a:r>
            <a:r>
              <a:rPr lang="he-IL" sz="2000" dirty="0" smtClean="0"/>
              <a:t>ס, </a:t>
            </a:r>
            <a:r>
              <a:rPr lang="he-IL" sz="2000" dirty="0"/>
              <a:t>נ, </a:t>
            </a:r>
            <a:r>
              <a:rPr lang="he-IL" sz="2000" dirty="0" smtClean="0"/>
              <a:t>ס, </a:t>
            </a:r>
            <a:r>
              <a:rPr lang="he-IL" sz="2000" dirty="0"/>
              <a:t>י, נ, מ, </a:t>
            </a:r>
            <a:r>
              <a:rPr lang="he-IL" sz="2000" dirty="0" smtClean="0"/>
              <a:t>ס, </a:t>
            </a:r>
            <a:r>
              <a:rPr lang="he-IL" sz="2000" dirty="0"/>
              <a:t>ם, ב, ס, </a:t>
            </a:r>
            <a:r>
              <a:rPr lang="he-IL" sz="2000" dirty="0" smtClean="0"/>
              <a:t>ט, </a:t>
            </a:r>
            <a:r>
              <a:rPr lang="he-IL" sz="2000" dirty="0"/>
              <a:t>ר, ב, שׁ, </a:t>
            </a:r>
            <a:r>
              <a:rPr lang="he-IL" sz="2000" dirty="0" smtClean="0"/>
              <a:t>ס, </a:t>
            </a:r>
            <a:r>
              <a:rPr lang="he-IL" sz="2000" dirty="0"/>
              <a:t>ב. </a:t>
            </a:r>
          </a:p>
          <a:p>
            <a:endParaRPr lang="he-IL" sz="2000" dirty="0"/>
          </a:p>
          <a:p>
            <a:r>
              <a:rPr lang="he-IL" sz="2000" dirty="0"/>
              <a:t>2) מתחו קו מתחת לאות : </a:t>
            </a:r>
            <a:r>
              <a:rPr lang="he-IL" sz="2000" dirty="0" smtClean="0"/>
              <a:t>ס </a:t>
            </a:r>
            <a:r>
              <a:rPr lang="ar-SA" sz="2000" dirty="0"/>
              <a:t>مد خط تحت الحرف</a:t>
            </a:r>
          </a:p>
          <a:p>
            <a:endParaRPr lang="ar-SA" sz="2000" dirty="0">
              <a:solidFill>
                <a:srgbClr val="0070C0"/>
              </a:solidFill>
            </a:endParaRPr>
          </a:p>
          <a:p>
            <a:r>
              <a:rPr lang="he-IL" sz="2400" dirty="0" smtClean="0"/>
              <a:t>ספר, סרגל, מספרים, סגול, סנדל</a:t>
            </a:r>
            <a:endParaRPr lang="he-IL" sz="2400" dirty="0"/>
          </a:p>
          <a:p>
            <a:endParaRPr lang="he-IL" sz="2400" dirty="0"/>
          </a:p>
          <a:p>
            <a:r>
              <a:rPr lang="he-IL" sz="2400" dirty="0"/>
              <a:t>3) צבעו אות </a:t>
            </a:r>
            <a:r>
              <a:rPr lang="he-IL" sz="2400" dirty="0" smtClean="0"/>
              <a:t>ס: </a:t>
            </a:r>
            <a:r>
              <a:rPr lang="ar-SA" sz="2400" dirty="0"/>
              <a:t>لونوا</a:t>
            </a:r>
          </a:p>
          <a:p>
            <a:endParaRPr lang="ar-SA" sz="2400" dirty="0"/>
          </a:p>
          <a:p>
            <a:r>
              <a:rPr lang="he-IL" sz="9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  </a:t>
            </a:r>
            <a:r>
              <a:rPr lang="he-IL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</a:t>
            </a:r>
            <a:r>
              <a:rPr lang="he-IL" sz="9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</a:t>
            </a:r>
            <a:r>
              <a:rPr lang="he-IL" sz="9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</a:t>
            </a:r>
            <a:r>
              <a:rPr lang="he-IL" sz="9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</a:t>
            </a:r>
            <a:r>
              <a:rPr lang="he-IL" sz="9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9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ס</a:t>
            </a:r>
            <a:endParaRPr lang="he-IL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8445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מסך רחב</PresentationFormat>
  <Paragraphs>17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</vt:lpstr>
      <vt:lpstr>מצגת של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soha ahmad</dc:creator>
  <cp:lastModifiedBy>soha ahmad</cp:lastModifiedBy>
  <cp:revision>1</cp:revision>
  <dcterms:created xsi:type="dcterms:W3CDTF">2021-01-17T21:11:14Z</dcterms:created>
  <dcterms:modified xsi:type="dcterms:W3CDTF">2021-01-17T21:11:28Z</dcterms:modified>
</cp:coreProperties>
</file>