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7" r:id="rId11"/>
    <p:sldId id="269" r:id="rId12"/>
    <p:sldId id="268" r:id="rId13"/>
    <p:sldId id="265" r:id="rId14"/>
    <p:sldId id="266" r:id="rId15"/>
    <p:sldId id="270" r:id="rId16"/>
    <p:sldId id="271" r:id="rId17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7" d="100"/>
          <a:sy n="87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C95F46F-F936-42D2-9992-3A191F7E250A}" type="datetimeFigureOut">
              <a:rPr lang="he-IL" smtClean="0"/>
              <a:t>כ"ג/תשרי/תשפ"א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88FADD5-AE98-4AB4-B332-7F093FE1683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3838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FADD5-AE98-4AB4-B332-7F093FE16835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5274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כותרת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16" name="מציין מיקום של תאריך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F45D-C7F2-4B81-A14E-F31BD3CEEABB}" type="datetimeFigureOut">
              <a:rPr lang="he-IL" smtClean="0"/>
              <a:t>כ"ג/תשרי/תשפ"א</a:t>
            </a:fld>
            <a:endParaRPr lang="he-IL"/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5" name="מציין מיקום של מספר שקופית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78BD12F-3972-47BB-90ED-70ABB7427B2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F45D-C7F2-4B81-A14E-F31BD3CEEABB}" type="datetimeFigureOut">
              <a:rPr lang="he-IL" smtClean="0"/>
              <a:t>כ"ג/תשרי/תשפ"א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D12F-3972-47BB-90ED-70ABB7427B2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F45D-C7F2-4B81-A14E-F31BD3CEEABB}" type="datetimeFigureOut">
              <a:rPr lang="he-IL" smtClean="0"/>
              <a:t>כ"ג/תשרי/תשפ"א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D12F-3972-47BB-90ED-70ABB7427B2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27" name="מציין מיקום תוכן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5" name="מציין מיקום של תאריך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F45D-C7F2-4B81-A14E-F31BD3CEEABB}" type="datetimeFigureOut">
              <a:rPr lang="he-IL" smtClean="0"/>
              <a:t>כ"ג/תשרי/תשפ"א</a:t>
            </a:fld>
            <a:endParaRPr lang="he-IL"/>
          </a:p>
        </p:txBody>
      </p:sp>
      <p:sp>
        <p:nvSpPr>
          <p:cNvPr id="19" name="מציין מיקום של כותרת תחתונה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e-IL"/>
          </a:p>
        </p:txBody>
      </p:sp>
      <p:sp>
        <p:nvSpPr>
          <p:cNvPr id="16" name="מציין מיקום של מספר שקופית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78BD12F-3972-47BB-90ED-70ABB7427B2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מציין מיקום טקסט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9" name="מציין מיקום של תאריך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F45D-C7F2-4B81-A14E-F31BD3CEEABB}" type="datetimeFigureOut">
              <a:rPr lang="he-IL" smtClean="0"/>
              <a:t>כ"ג/תשרי/תשפ"א</a:t>
            </a:fld>
            <a:endParaRPr lang="he-IL"/>
          </a:p>
        </p:txBody>
      </p:sp>
      <p:sp>
        <p:nvSpPr>
          <p:cNvPr id="11" name="מציין מיקום של כותרת תחתונה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6" name="מציין מיקום של מספר שקופית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D12F-3972-47BB-90ED-70ABB7427B2B}" type="slidenum">
              <a:rPr lang="he-IL" smtClean="0"/>
              <a:t>‹#›</a:t>
            </a:fld>
            <a:endParaRPr lang="he-IL"/>
          </a:p>
        </p:txBody>
      </p:sp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כותרת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4" name="מציין מיקום תוכן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3" name="מציין מיקום תוכן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1" name="מציין מיקום של תאריך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F45D-C7F2-4B81-A14E-F31BD3CEEABB}" type="datetimeFigureOut">
              <a:rPr lang="he-IL" smtClean="0"/>
              <a:t>כ"ג/תשרי/תשפ"א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1" name="מציין מיקום של מספר שקופית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D12F-3972-47BB-90ED-70ABB7427B2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כותרת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25" name="מציין מיקום טקסט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8" name="מציין מיקום תוכן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F45D-C7F2-4B81-A14E-F31BD3CEEABB}" type="datetimeFigureOut">
              <a:rPr lang="he-IL" smtClean="0"/>
              <a:t>כ"ג/תשרי/תשפ"א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78BD12F-3972-47BB-90ED-70ABB7427B2B}" type="slidenum">
              <a:rPr lang="he-IL" smtClean="0"/>
              <a:t>‹#›</a:t>
            </a:fld>
            <a:endParaRPr lang="he-IL"/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כותרת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2" name="מציין מיקום של תאריך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F45D-C7F2-4B81-A14E-F31BD3CEEABB}" type="datetimeFigureOut">
              <a:rPr lang="he-IL" smtClean="0"/>
              <a:t>כ"ג/תשרי/תשפ"א</a:t>
            </a:fld>
            <a:endParaRPr lang="he-IL"/>
          </a:p>
        </p:txBody>
      </p:sp>
      <p:sp>
        <p:nvSpPr>
          <p:cNvPr id="21" name="מציין מיקום של כותרת תחתונה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D12F-3972-47BB-90ED-70ABB7427B2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F45D-C7F2-4B81-A14E-F31BD3CEEABB}" type="datetimeFigureOut">
              <a:rPr lang="he-IL" smtClean="0"/>
              <a:t>כ"ג/תשרי/תשפ"א</a:t>
            </a:fld>
            <a:endParaRPr lang="he-IL"/>
          </a:p>
        </p:txBody>
      </p:sp>
      <p:sp>
        <p:nvSpPr>
          <p:cNvPr id="24" name="מציין מיקום של כותרת תחתונה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D12F-3972-47BB-90ED-70ABB7427B2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חבר ישר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כותרת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26" name="מציין מיקום טקסט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4" name="מציין מיקום תוכן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5" name="מציין מיקום של תאריך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F45D-C7F2-4B81-A14E-F31BD3CEEABB}" type="datetimeFigureOut">
              <a:rPr lang="he-IL" smtClean="0"/>
              <a:t>כ"ג/תשרי/תשפ"א</a:t>
            </a:fld>
            <a:endParaRPr lang="he-IL"/>
          </a:p>
        </p:txBody>
      </p:sp>
      <p:sp>
        <p:nvSpPr>
          <p:cNvPr id="29" name="מציין מיקום של כותרת תחתונה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D12F-3972-47BB-90ED-70ABB7427B2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ציין מיקום של תמונה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F45D-C7F2-4B81-A14E-F31BD3CEEABB}" type="datetimeFigureOut">
              <a:rPr lang="he-IL" smtClean="0"/>
              <a:t>כ"ג/תשרי/תשפ"א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1" name="מציין מיקום של מספר שקופית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D12F-3972-47BB-90ED-70ABB7427B2B}" type="slidenum">
              <a:rPr lang="he-IL" smtClean="0"/>
              <a:t>‹#›</a:t>
            </a:fld>
            <a:endParaRPr lang="he-IL"/>
          </a:p>
        </p:txBody>
      </p:sp>
      <p:sp>
        <p:nvSpPr>
          <p:cNvPr id="17" name="כותרת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26" name="מציין מיקום טקסט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מציין מיקום טקסט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1" name="מציין מיקום של תאריך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ED5F45D-C7F2-4B81-A14E-F31BD3CEEABB}" type="datetimeFigureOut">
              <a:rPr lang="he-IL" smtClean="0"/>
              <a:t>כ"ג/תשרי/תשפ"א</a:t>
            </a:fld>
            <a:endParaRPr lang="he-IL"/>
          </a:p>
        </p:txBody>
      </p:sp>
      <p:sp>
        <p:nvSpPr>
          <p:cNvPr id="28" name="מציין מיקום של כותרת תחתונה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78BD12F-3972-47BB-90ED-70ABB7427B2B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מציין מיקום של כותרת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מחבר ישר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2521047"/>
            <a:ext cx="597666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4400" b="1" i="1" u="sng" dirty="0" smtClean="0"/>
              <a:t>حاسة اللمس</a:t>
            </a:r>
            <a:endParaRPr lang="he-IL" sz="4400" b="1" i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39808"/>
            <a:ext cx="3456384" cy="330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78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2661096"/>
            <a:ext cx="2466975" cy="2784128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656904"/>
            <a:ext cx="2448272" cy="2788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43808" y="692696"/>
            <a:ext cx="37444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 smtClean="0"/>
              <a:t>نشعر </a:t>
            </a:r>
            <a:r>
              <a:rPr lang="ar-SA" sz="2800" dirty="0" err="1" smtClean="0"/>
              <a:t>بالالم</a:t>
            </a:r>
            <a:r>
              <a:rPr lang="ar-SA" sz="2800" dirty="0" smtClean="0"/>
              <a:t> 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76854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2600544"/>
            <a:ext cx="3096344" cy="2556648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600543"/>
            <a:ext cx="2880320" cy="25566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0032" y="1916832"/>
            <a:ext cx="20162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ملمس خشن</a:t>
            </a:r>
            <a:endParaRPr lang="he-IL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1937859"/>
            <a:ext cx="17281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ملمس ناعم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1767840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492896"/>
            <a:ext cx="3024336" cy="2448272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2492896"/>
            <a:ext cx="2664296" cy="2448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91880" y="764704"/>
            <a:ext cx="37310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 smtClean="0"/>
              <a:t>نلمس الحار والبارد</a:t>
            </a:r>
            <a:endParaRPr lang="he-IL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084168" y="5301208"/>
            <a:ext cx="1800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مشروب بارد</a:t>
            </a:r>
            <a:endParaRPr lang="he-IL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051720" y="5157192"/>
            <a:ext cx="20882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مشروب ساخن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144791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196752"/>
            <a:ext cx="756084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3600" b="1" dirty="0" smtClean="0"/>
              <a:t>بواسطة الجلد نحن نستقبل:</a:t>
            </a:r>
          </a:p>
          <a:p>
            <a:endParaRPr lang="ar-JO" sz="3600" b="1" dirty="0"/>
          </a:p>
          <a:p>
            <a:r>
              <a:rPr lang="ar-JO" sz="3600" b="1" dirty="0" smtClean="0"/>
              <a:t>الحرارة أو البرد فنعرف كيف نحمي جسمنا.</a:t>
            </a:r>
            <a:endParaRPr lang="he-IL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73016"/>
            <a:ext cx="2232248" cy="2649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30" y="3422735"/>
            <a:ext cx="2448272" cy="280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87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2010445" y="1382217"/>
            <a:ext cx="5256584" cy="424847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حاسة اللمس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ar-SA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1.ضع دائرة حول العضو المسؤول عن حاسة اللمس 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ar-S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lang="ar-SA" sz="11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ar-SA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2. أتعرف على ملمس الأشياء وأميز إن كانت ناعمة أو خشنة من خلال 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ar-S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أ.حاسة</a:t>
            </a:r>
            <a:r>
              <a:rPr kumimoji="0" lang="ar-S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اللمس                      </a:t>
            </a:r>
            <a:r>
              <a:rPr kumimoji="0" lang="ar-S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ب.حاسة</a:t>
            </a:r>
            <a:r>
              <a:rPr kumimoji="0" lang="ar-S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الذوق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תמונה 4" descr="תמונה קשורה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28949"/>
            <a:ext cx="5080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תמונה 1" descr="תמונה קשורה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294" y="2428949"/>
            <a:ext cx="5588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תמונה 7" descr="תוצאת תמונה עבור يد للتلوين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009" y="2532930"/>
            <a:ext cx="46513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991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620688"/>
            <a:ext cx="41764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ضع دائرة حول الأشياء التي ملمسها ناعم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3551854"/>
            <a:ext cx="1944216" cy="1605337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63" y="4555263"/>
            <a:ext cx="1692597" cy="150239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63" y="2027311"/>
            <a:ext cx="1789681" cy="152454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7" y="2357437"/>
            <a:ext cx="2143125" cy="2143125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2160" y="1400174"/>
            <a:ext cx="2390775" cy="1914525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2715" y="4948816"/>
            <a:ext cx="247650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122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3928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980728"/>
            <a:ext cx="72728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3600" b="1" dirty="0" smtClean="0"/>
              <a:t>ماذا نحس؟</a:t>
            </a:r>
            <a:endParaRPr lang="he-IL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19672" y="2276872"/>
            <a:ext cx="68407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3600" b="1" dirty="0" smtClean="0"/>
              <a:t>نحن نحس ملمس بنورة  ملساء.</a:t>
            </a:r>
            <a:endParaRPr lang="he-IL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4984"/>
            <a:ext cx="2952328" cy="284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29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239997"/>
            <a:ext cx="77048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3600" b="1" dirty="0" smtClean="0"/>
              <a:t>نحن نحس ملمس حجر خشن.</a:t>
            </a:r>
            <a:endParaRPr lang="he-IL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2736304" cy="288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31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908720"/>
            <a:ext cx="741682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3600" b="1" dirty="0" smtClean="0"/>
              <a:t>كيف نحس؟</a:t>
            </a:r>
            <a:endParaRPr lang="he-IL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07704" y="2276872"/>
            <a:ext cx="6912768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3200" b="1" dirty="0" smtClean="0"/>
              <a:t>نحن نحس بمساعدة جلد أصابع اليدين.</a:t>
            </a:r>
          </a:p>
          <a:p>
            <a:endParaRPr lang="ar-J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12976"/>
            <a:ext cx="2582951" cy="290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60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980728"/>
            <a:ext cx="7704856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3600" b="1" dirty="0" smtClean="0"/>
              <a:t>بمساعدة حاسة اللمس نحن نستقبل :</a:t>
            </a:r>
          </a:p>
          <a:p>
            <a:endParaRPr lang="ar-JO" sz="3600" b="1" dirty="0"/>
          </a:p>
          <a:p>
            <a:r>
              <a:rPr lang="ar-JO" sz="3600" b="1" dirty="0" smtClean="0"/>
              <a:t>أشكالاً.</a:t>
            </a:r>
            <a:endParaRPr lang="he-IL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07904" y="2924944"/>
            <a:ext cx="504056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JO" sz="3600" b="1" dirty="0" smtClean="0"/>
          </a:p>
          <a:p>
            <a:endParaRPr lang="ar-JO" sz="3600" b="1" dirty="0"/>
          </a:p>
          <a:p>
            <a:r>
              <a:rPr lang="ar-JO" sz="3600" b="1" dirty="0" smtClean="0"/>
              <a:t>شكل الكرة دائري.</a:t>
            </a:r>
            <a:endParaRPr lang="he-IL" sz="3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36912"/>
            <a:ext cx="2808312" cy="263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4990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906891"/>
            <a:ext cx="7560840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JO" sz="3600" b="1" dirty="0" smtClean="0"/>
              <a:t>      الجلد هو عضو حاسة اللمس.</a:t>
            </a:r>
            <a:endParaRPr lang="he-IL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2420888"/>
            <a:ext cx="7488832" cy="17543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JO" sz="3600" b="1" dirty="0" smtClean="0"/>
              <a:t> بواسطة الجلد نحن نستقبل </a:t>
            </a:r>
          </a:p>
          <a:p>
            <a:endParaRPr lang="ar-JO" sz="3600" b="1" dirty="0"/>
          </a:p>
          <a:p>
            <a:r>
              <a:rPr lang="ar-JO" sz="3600" b="1" dirty="0" smtClean="0"/>
              <a:t>معلومات.</a:t>
            </a:r>
            <a:endParaRPr lang="he-IL" sz="3600" b="1" dirty="0"/>
          </a:p>
        </p:txBody>
      </p:sp>
    </p:spTree>
    <p:extLst>
      <p:ext uri="{BB962C8B-B14F-4D97-AF65-F5344CB8AC3E}">
        <p14:creationId xmlns:p14="http://schemas.microsoft.com/office/powerpoint/2010/main" val="239648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484784"/>
            <a:ext cx="7056784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JO" sz="3600" b="1" dirty="0" smtClean="0"/>
              <a:t>ما هي المعلومات التي </a:t>
            </a:r>
          </a:p>
          <a:p>
            <a:endParaRPr lang="ar-JO" sz="3600" b="1" dirty="0"/>
          </a:p>
          <a:p>
            <a:endParaRPr lang="ar-JO" sz="3600" b="1" dirty="0" smtClean="0"/>
          </a:p>
          <a:p>
            <a:r>
              <a:rPr lang="ar-JO" sz="3600" b="1" dirty="0" smtClean="0"/>
              <a:t>نستقبلها بمساعدة الجلد؟</a:t>
            </a:r>
            <a:endParaRPr lang="he-IL" sz="3600" b="1" dirty="0"/>
          </a:p>
        </p:txBody>
      </p:sp>
    </p:spTree>
    <p:extLst>
      <p:ext uri="{BB962C8B-B14F-4D97-AF65-F5344CB8AC3E}">
        <p14:creationId xmlns:p14="http://schemas.microsoft.com/office/powerpoint/2010/main" val="25547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082711"/>
            <a:ext cx="72008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3600" b="1" dirty="0" smtClean="0"/>
              <a:t>بواسطة الجلد نحن نستقبل :</a:t>
            </a:r>
          </a:p>
          <a:p>
            <a:endParaRPr lang="ar-JO" sz="3600" b="1" dirty="0"/>
          </a:p>
          <a:p>
            <a:r>
              <a:rPr lang="ar-JO" sz="3600" b="1" dirty="0" smtClean="0"/>
              <a:t>مداعبة ومعانقة ونستمتع جداً.</a:t>
            </a:r>
            <a:endParaRPr lang="he-IL" sz="3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320" y="3782985"/>
            <a:ext cx="2952328" cy="268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82985"/>
            <a:ext cx="2664296" cy="24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64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836712"/>
            <a:ext cx="6624736" cy="36933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JO" sz="3600" b="1" dirty="0" smtClean="0"/>
              <a:t>بواسطة الجلد نحن نستقبل:</a:t>
            </a:r>
          </a:p>
          <a:p>
            <a:endParaRPr lang="ar-JO" sz="3600" b="1" dirty="0"/>
          </a:p>
          <a:p>
            <a:r>
              <a:rPr lang="ar-JO" sz="3600" b="1" dirty="0" smtClean="0"/>
              <a:t>ضربة , وخزةً وخدشاً</a:t>
            </a:r>
          </a:p>
          <a:p>
            <a:endParaRPr lang="ar-JO" sz="3600" b="1" dirty="0"/>
          </a:p>
          <a:p>
            <a:r>
              <a:rPr lang="ar-JO" sz="3600" b="1" dirty="0" smtClean="0"/>
              <a:t>وعندها نشعر بالوجع فنحذر.</a:t>
            </a:r>
          </a:p>
          <a:p>
            <a:endParaRPr lang="ar-JO" sz="3600" b="1" dirty="0"/>
          </a:p>
          <a:p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706716"/>
            <a:ext cx="171450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3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טרק">
  <a:themeElements>
    <a:clrScheme name="טרק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טרק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טרק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449</TotalTime>
  <Words>149</Words>
  <Application>Microsoft Office PowerPoint</Application>
  <PresentationFormat>‫הצגה על המסך (4:3)</PresentationFormat>
  <Paragraphs>48</Paragraphs>
  <Slides>16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4" baseType="lpstr">
      <vt:lpstr>Aharoni</vt:lpstr>
      <vt:lpstr>Arial</vt:lpstr>
      <vt:lpstr>Calibri</vt:lpstr>
      <vt:lpstr>Franklin Gothic Book</vt:lpstr>
      <vt:lpstr>Franklin Gothic Medium</vt:lpstr>
      <vt:lpstr>Tahoma</vt:lpstr>
      <vt:lpstr>Wingdings 2</vt:lpstr>
      <vt:lpstr>טרק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teacher</dc:creator>
  <cp:lastModifiedBy>user4</cp:lastModifiedBy>
  <cp:revision>22</cp:revision>
  <dcterms:created xsi:type="dcterms:W3CDTF">2011-10-02T06:25:27Z</dcterms:created>
  <dcterms:modified xsi:type="dcterms:W3CDTF">2020-10-11T05:15:51Z</dcterms:modified>
</cp:coreProperties>
</file>