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522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14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9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895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816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829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43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02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581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791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588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B824-4451-4B6B-B477-D41C0929ED8A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8DDB-4198-4415-A6BB-AE78F51F72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636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5616" y="1261740"/>
            <a:ext cx="7200800" cy="294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spcAft>
                <a:spcPts val="1000"/>
              </a:spcAft>
            </a:pPr>
            <a:r>
              <a:rPr lang="ar-EG" dirty="0">
                <a:latin typeface="Times New Roman"/>
                <a:ea typeface="Calibri"/>
              </a:rPr>
              <a:t>جمّع طلاب الصّف الرابع ضمن مشروع الحفاظ على البيئة </a:t>
            </a:r>
            <a:r>
              <a:rPr lang="ar-EG" dirty="0" smtClean="0">
                <a:latin typeface="Times New Roman"/>
                <a:ea typeface="Calibri"/>
              </a:rPr>
              <a:t>898</a:t>
            </a:r>
            <a:r>
              <a:rPr lang="ar-AE" smtClean="0">
                <a:latin typeface="Times New Roman"/>
                <a:ea typeface="Calibri"/>
              </a:rPr>
              <a:t>3</a:t>
            </a:r>
            <a:r>
              <a:rPr lang="ar-EG" smtClean="0">
                <a:latin typeface="Times New Roman"/>
                <a:ea typeface="Calibri"/>
              </a:rPr>
              <a:t> </a:t>
            </a:r>
            <a:r>
              <a:rPr lang="ar-EG" dirty="0">
                <a:latin typeface="Times New Roman"/>
                <a:ea typeface="Calibri"/>
              </a:rPr>
              <a:t>قنّينة من البلاستيك  . عدد القناني التي جمّعها طلاب الصّف الثالث اكثر ب  167  قنينة من عدد القناني التي جمّعها طلاب الصّف الرابع.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 rtl="0">
              <a:spcAft>
                <a:spcPts val="1000"/>
              </a:spcAft>
            </a:pPr>
            <a:r>
              <a:rPr lang="ar-EG" dirty="0">
                <a:latin typeface="Times New Roman"/>
                <a:ea typeface="Calibri"/>
              </a:rPr>
              <a:t>كم قنّينة جمّع طلاب الصّف الثالث؟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 marL="457200" rtl="0">
              <a:spcAft>
                <a:spcPts val="1000"/>
              </a:spcAft>
            </a:pPr>
            <a:r>
              <a:rPr lang="ar-EG" dirty="0">
                <a:latin typeface="Times New Roman"/>
                <a:ea typeface="Calibri"/>
              </a:rPr>
              <a:t>المعطيات:________________________________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 marL="457200" rtl="0">
              <a:spcAft>
                <a:spcPts val="1000"/>
              </a:spcAft>
            </a:pPr>
            <a:r>
              <a:rPr lang="ar-EG" dirty="0">
                <a:latin typeface="Times New Roman"/>
                <a:ea typeface="Calibri"/>
              </a:rPr>
              <a:t>المطلوب:________________________________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 marL="457200" rtl="0">
              <a:spcAft>
                <a:spcPts val="1000"/>
              </a:spcAft>
            </a:pPr>
            <a:r>
              <a:rPr lang="ar-EG" dirty="0">
                <a:latin typeface="Times New Roman"/>
                <a:ea typeface="Calibri"/>
              </a:rPr>
              <a:t>التمرين:_________________________________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r>
              <a:rPr lang="ar-EG" dirty="0">
                <a:ea typeface="Calibri"/>
              </a:rPr>
              <a:t>الحل:_________________________________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620688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حل المسألة الكلامية التالية: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17847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‫הצגה על המסך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2021-01-31T18:52:47Z</dcterms:created>
  <dcterms:modified xsi:type="dcterms:W3CDTF">2021-01-31T18:56:06Z</dcterms:modified>
</cp:coreProperties>
</file>