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</p:sldIdLst>
  <p:sldSz cx="6858000" cy="9144000" type="screen4x3"/>
  <p:notesSz cx="6858000" cy="9144000"/>
  <p:defaultTextStyle>
    <a:defPPr>
      <a:defRPr lang="he-IL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סגנון ביניים 2 - הדגשה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ללא סגנון, רשת טבלה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4380"/>
    <p:restoredTop sz="94660"/>
  </p:normalViewPr>
  <p:slideViewPr>
    <p:cSldViewPr>
      <p:cViewPr>
        <p:scale>
          <a:sx n="57" d="100"/>
          <a:sy n="57" d="100"/>
        </p:scale>
        <p:origin x="-2160" y="1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שקופית כותר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כותרת משנה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he-IL" smtClean="0"/>
              <a:t>לחץ כדי לערוך סגנון כותרת משנה של תבנית בסיס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2A833-7595-4E10-8F18-0454A30F3503}" type="datetimeFigureOut">
              <a:rPr lang="he-IL" smtClean="0"/>
              <a:t>כ'/אדר/תש"פ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8C07B-367C-43C2-A157-D52CC610519A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כותרת וטקסט אנכ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2A833-7595-4E10-8F18-0454A30F3503}" type="datetimeFigureOut">
              <a:rPr lang="he-IL" smtClean="0"/>
              <a:t>כ'/אדר/תש"פ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8C07B-367C-43C2-A157-D52CC610519A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כותרת אנכית וטקס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אנכית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טקסט אנכי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2A833-7595-4E10-8F18-0454A30F3503}" type="datetimeFigureOut">
              <a:rPr lang="he-IL" smtClean="0"/>
              <a:t>כ'/אדר/תש"פ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8C07B-367C-43C2-A157-D52CC610519A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כותרת ותוכ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2A833-7595-4E10-8F18-0454A30F3503}" type="datetimeFigureOut">
              <a:rPr lang="he-IL" smtClean="0"/>
              <a:t>כ'/אדר/תש"פ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8C07B-367C-43C2-A157-D52CC610519A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כותרת מקטע עליונ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2A833-7595-4E10-8F18-0454A30F3503}" type="datetimeFigureOut">
              <a:rPr lang="he-IL" smtClean="0"/>
              <a:t>כ'/אדר/תש"פ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8C07B-367C-43C2-A157-D52CC610519A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שני תכנים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2A833-7595-4E10-8F18-0454A30F3503}" type="datetimeFigureOut">
              <a:rPr lang="he-IL" smtClean="0"/>
              <a:t>כ'/אדר/תש"פ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8C07B-367C-43C2-A157-D52CC610519A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השוואה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4" name="מציין מיקום תוכן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5" name="מציין מיקום טקסט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6" name="מציין מיקום תוכן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7" name="מציין מיקום של תאריך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2A833-7595-4E10-8F18-0454A30F3503}" type="datetimeFigureOut">
              <a:rPr lang="he-IL" smtClean="0"/>
              <a:t>כ'/אדר/תש"פ</a:t>
            </a:fld>
            <a:endParaRPr lang="he-IL"/>
          </a:p>
        </p:txBody>
      </p:sp>
      <p:sp>
        <p:nvSpPr>
          <p:cNvPr id="8" name="מציין מיקום של כותרת תחתונה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9" name="מציין מיקום של מספר שקופית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8C07B-367C-43C2-A157-D52CC610519A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כותרת בלבד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אריך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2A833-7595-4E10-8F18-0454A30F3503}" type="datetimeFigureOut">
              <a:rPr lang="he-IL" smtClean="0"/>
              <a:t>כ'/אדר/תש"פ</a:t>
            </a:fld>
            <a:endParaRPr lang="he-IL"/>
          </a:p>
        </p:txBody>
      </p:sp>
      <p:sp>
        <p:nvSpPr>
          <p:cNvPr id="4" name="מציין מיקום של כותרת תחתונה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5" name="מציין מיקום של מספר שקופית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8C07B-367C-43C2-A157-D52CC610519A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ריק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תאריך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2A833-7595-4E10-8F18-0454A30F3503}" type="datetimeFigureOut">
              <a:rPr lang="he-IL" smtClean="0"/>
              <a:t>כ'/אדר/תש"פ</a:t>
            </a:fld>
            <a:endParaRPr lang="he-IL"/>
          </a:p>
        </p:txBody>
      </p:sp>
      <p:sp>
        <p:nvSpPr>
          <p:cNvPr id="3" name="מציין מיקום של כותרת תחתונה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4" name="מציין מיקום של מספר שקופית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8C07B-367C-43C2-A157-D52CC610519A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תוכן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תוכן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2A833-7595-4E10-8F18-0454A30F3503}" type="datetimeFigureOut">
              <a:rPr lang="he-IL" smtClean="0"/>
              <a:t>כ'/אדר/תש"פ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8C07B-367C-43C2-A157-D52CC610519A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תמונה עם כיתוב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כותרת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של תמונה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e-IL"/>
          </a:p>
        </p:txBody>
      </p:sp>
      <p:sp>
        <p:nvSpPr>
          <p:cNvPr id="4" name="מציין מיקום טקסט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e-IL" smtClean="0"/>
              <a:t>לחץ כדי לערוך סגנונות טקסט של תבנית בסיס</a:t>
            </a:r>
          </a:p>
        </p:txBody>
      </p:sp>
      <p:sp>
        <p:nvSpPr>
          <p:cNvPr id="5" name="מציין מיקום של תאריך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C2A833-7595-4E10-8F18-0454A30F3503}" type="datetimeFigureOut">
              <a:rPr lang="he-IL" smtClean="0"/>
              <a:t>כ'/אדר/תש"פ</a:t>
            </a:fld>
            <a:endParaRPr lang="he-IL"/>
          </a:p>
        </p:txBody>
      </p:sp>
      <p:sp>
        <p:nvSpPr>
          <p:cNvPr id="6" name="מציין מיקום של כותרת תחתונה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e-IL"/>
          </a:p>
        </p:txBody>
      </p:sp>
      <p:sp>
        <p:nvSpPr>
          <p:cNvPr id="7" name="מציין מיקום של מספר שקופית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D8C07B-367C-43C2-A157-D52CC610519A}" type="slidenum">
              <a:rPr lang="he-IL" smtClean="0"/>
              <a:t>‹#›</a:t>
            </a:fld>
            <a:endParaRPr lang="he-I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מציין מיקום של כותרת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he-IL" smtClean="0"/>
              <a:t>לחץ כדי לערוך סגנון כותרת של תבנית בסיס</a:t>
            </a:r>
            <a:endParaRPr lang="he-IL"/>
          </a:p>
        </p:txBody>
      </p:sp>
      <p:sp>
        <p:nvSpPr>
          <p:cNvPr id="3" name="מציין מיקום טקסט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he-IL" smtClean="0"/>
              <a:t>לחץ כדי לערוך סגנונות טקסט של תבנית בסיס</a:t>
            </a:r>
          </a:p>
          <a:p>
            <a:pPr lvl="1"/>
            <a:r>
              <a:rPr lang="he-IL" smtClean="0"/>
              <a:t>רמה שנייה</a:t>
            </a:r>
          </a:p>
          <a:p>
            <a:pPr lvl="2"/>
            <a:r>
              <a:rPr lang="he-IL" smtClean="0"/>
              <a:t>רמה שלישית</a:t>
            </a:r>
          </a:p>
          <a:p>
            <a:pPr lvl="3"/>
            <a:r>
              <a:rPr lang="he-IL" smtClean="0"/>
              <a:t>רמה רביעית</a:t>
            </a:r>
          </a:p>
          <a:p>
            <a:pPr lvl="4"/>
            <a:r>
              <a:rPr lang="he-IL" smtClean="0"/>
              <a:t>רמה חמישית</a:t>
            </a:r>
            <a:endParaRPr lang="he-IL"/>
          </a:p>
        </p:txBody>
      </p:sp>
      <p:sp>
        <p:nvSpPr>
          <p:cNvPr id="4" name="מציין מיקום של תאריך 3"/>
          <p:cNvSpPr>
            <a:spLocks noGrp="1"/>
          </p:cNvSpPr>
          <p:nvPr>
            <p:ph type="dt" sz="half" idx="2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C2A833-7595-4E10-8F18-0454A30F3503}" type="datetimeFigureOut">
              <a:rPr lang="he-IL" smtClean="0"/>
              <a:t>כ'/אדר/תש"פ</a:t>
            </a:fld>
            <a:endParaRPr lang="he-IL"/>
          </a:p>
        </p:txBody>
      </p:sp>
      <p:sp>
        <p:nvSpPr>
          <p:cNvPr id="5" name="מציין מיקום של כותרת תחתונה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e-IL"/>
          </a:p>
        </p:txBody>
      </p:sp>
      <p:sp>
        <p:nvSpPr>
          <p:cNvPr id="6" name="מציין מיקום של מספר שקופית 5"/>
          <p:cNvSpPr>
            <a:spLocks noGrp="1"/>
          </p:cNvSpPr>
          <p:nvPr>
            <p:ph type="sldNum" sz="quarter" idx="4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D8C07B-367C-43C2-A157-D52CC610519A}" type="slidenum">
              <a:rPr lang="he-IL" smtClean="0"/>
              <a:t>‹#›</a:t>
            </a:fld>
            <a:endParaRPr lang="he-I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he-IL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42876" y="142844"/>
            <a:ext cx="6572272" cy="5632311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ctr"/>
            <a:r>
              <a:rPr lang="ar-SA" sz="2400" b="1" dirty="0" smtClean="0"/>
              <a:t>سورة التين</a:t>
            </a:r>
          </a:p>
          <a:p>
            <a:r>
              <a:rPr lang="ar-SA" sz="2400" b="1" u="sng" dirty="0" err="1" smtClean="0"/>
              <a:t>اكمل</a:t>
            </a:r>
            <a:r>
              <a:rPr lang="ar-SA" sz="2400" b="1" u="sng" dirty="0" smtClean="0"/>
              <a:t> الناقص استعن بمخزن الكلمات</a:t>
            </a:r>
          </a:p>
          <a:p>
            <a:endParaRPr lang="ar-SA" sz="2400" dirty="0"/>
          </a:p>
          <a:p>
            <a:r>
              <a:rPr lang="ar-SA" sz="2400" b="1" dirty="0" smtClean="0"/>
              <a:t>والتين ----------- * وطور ------------ * وهذا ---------</a:t>
            </a:r>
          </a:p>
          <a:p>
            <a:endParaRPr lang="ar-SA" sz="2400" b="1" dirty="0"/>
          </a:p>
          <a:p>
            <a:r>
              <a:rPr lang="ar-SA" sz="2400" b="1" dirty="0" err="1" smtClean="0"/>
              <a:t>الامين</a:t>
            </a:r>
            <a:r>
              <a:rPr lang="ar-SA" sz="2400" b="1" dirty="0" smtClean="0"/>
              <a:t> * لقد خلقنا </a:t>
            </a:r>
            <a:r>
              <a:rPr lang="ar-SA" sz="2400" b="1" dirty="0" err="1" smtClean="0"/>
              <a:t>الانسان</a:t>
            </a:r>
            <a:r>
              <a:rPr lang="ar-SA" sz="2400" b="1" dirty="0" smtClean="0"/>
              <a:t> في أحسن -------- * ثم --------</a:t>
            </a:r>
          </a:p>
          <a:p>
            <a:endParaRPr lang="ar-SA" sz="2400" b="1" dirty="0"/>
          </a:p>
          <a:p>
            <a:r>
              <a:rPr lang="ar-SA" sz="2400" b="1" dirty="0" smtClean="0"/>
              <a:t> أسفل سافلين * </a:t>
            </a:r>
            <a:r>
              <a:rPr lang="ar-SA" sz="2400" b="1" dirty="0" err="1" smtClean="0"/>
              <a:t>الا</a:t>
            </a:r>
            <a:r>
              <a:rPr lang="ar-SA" sz="2400" b="1" dirty="0" smtClean="0"/>
              <a:t> الذين امنوا وعملوا -------- فلهم أجر</a:t>
            </a:r>
          </a:p>
          <a:p>
            <a:endParaRPr lang="ar-SA" sz="2400" b="1" dirty="0"/>
          </a:p>
          <a:p>
            <a:r>
              <a:rPr lang="ar-SA" sz="2400" b="1" dirty="0" smtClean="0"/>
              <a:t> غير ممنون* فما --------- بعدُ بالدين * أليس الله </a:t>
            </a:r>
            <a:r>
              <a:rPr lang="ar-SA" sz="2400" b="1" dirty="0" err="1" smtClean="0"/>
              <a:t>بأحكم</a:t>
            </a:r>
            <a:r>
              <a:rPr lang="ar-SA" sz="2400" b="1" dirty="0" smtClean="0"/>
              <a:t> -------*</a:t>
            </a:r>
          </a:p>
          <a:p>
            <a:endParaRPr lang="ar-SA" sz="2400" b="1" dirty="0"/>
          </a:p>
          <a:p>
            <a:r>
              <a:rPr lang="ar-SA" sz="2400" b="1" dirty="0" smtClean="0"/>
              <a:t>(سينين- يكذّب- والزيتون- الحاكمين- تقويم- البلد- رددناه –الصالحات) </a:t>
            </a:r>
          </a:p>
          <a:p>
            <a:endParaRPr lang="ar-SA" sz="2400" b="1" dirty="0" smtClean="0"/>
          </a:p>
          <a:p>
            <a:r>
              <a:rPr lang="ar-SA" sz="2400" b="1" dirty="0" smtClean="0"/>
              <a:t> </a:t>
            </a:r>
            <a:endParaRPr lang="he-IL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ערכת נושא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</TotalTime>
  <Words>62</Words>
  <Application>Microsoft Office PowerPoint</Application>
  <PresentationFormat>عرض على الشاشة (3:4)‏</PresentationFormat>
  <Paragraphs>14</Paragraphs>
  <Slides>1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</vt:i4>
      </vt:variant>
    </vt:vector>
  </HeadingPairs>
  <TitlesOfParts>
    <vt:vector size="2" baseType="lpstr">
      <vt:lpstr>ערכת נושא Office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שקופית 1</dc:title>
  <dc:creator>m</dc:creator>
  <cp:lastModifiedBy>Arabic</cp:lastModifiedBy>
  <cp:revision>2</cp:revision>
  <dcterms:created xsi:type="dcterms:W3CDTF">2020-03-16T16:27:29Z</dcterms:created>
  <dcterms:modified xsi:type="dcterms:W3CDTF">2020-03-16T17:34:42Z</dcterms:modified>
</cp:coreProperties>
</file>