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  <p:sldMasterId id="2147483824" r:id="rId2"/>
    <p:sldMasterId id="2147483826" r:id="rId3"/>
  </p:sldMasterIdLst>
  <p:notesMasterIdLst>
    <p:notesMasterId r:id="rId11"/>
  </p:notesMasterIdLst>
  <p:sldIdLst>
    <p:sldId id="364" r:id="rId4"/>
    <p:sldId id="365" r:id="rId5"/>
    <p:sldId id="368" r:id="rId6"/>
    <p:sldId id="367" r:id="rId7"/>
    <p:sldId id="355" r:id="rId8"/>
    <p:sldId id="348" r:id="rId9"/>
    <p:sldId id="366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66"/>
    <a:srgbClr val="C7E6A4"/>
    <a:srgbClr val="F442E7"/>
    <a:srgbClr val="FFCCFF"/>
    <a:srgbClr val="CC99FF"/>
    <a:srgbClr val="0000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71" autoAdjust="0"/>
    <p:restoredTop sz="99775" autoAdjust="0"/>
  </p:normalViewPr>
  <p:slideViewPr>
    <p:cSldViewPr>
      <p:cViewPr varScale="1">
        <p:scale>
          <a:sx n="73" d="100"/>
          <a:sy n="73" d="100"/>
        </p:scale>
        <p:origin x="162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E264CAA-7953-4505-A4E3-47A77A15386D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AC3B7D-7605-41B0-B636-461653FBBF5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1025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2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مستطيل 1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مستطيل 16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مستطيل 17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رابط مستقيم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رابط مستقيم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رابط مستقيم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رابط مستقيم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رابط مستقيم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رابط مستقيم 25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شكل بيضاوي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شكل بيضاوي 28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شكل بيضاوي 29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شكل بيضاوي 30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شكل بيضاوي 31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22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2C0A-C9FE-4955-A573-A5216C2C1D4E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23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24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8CF96-0EE9-4056-ACB2-71801BF3CFD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5062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D60E0-E8FA-4A35-8328-34F65D70251D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C42E-84C7-4508-B532-E393B20C57E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423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163D6C-2EA7-492F-A6B4-B1B4611A703F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412F13-EB55-4258-9672-5611C1B674C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2309151"/>
      </p:ext>
    </p:extLst>
  </p:cSld>
  <p:clrMapOvr>
    <a:masterClrMapping/>
  </p:clrMapOvr>
  <p:transition>
    <p:split orient="vert"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  <p:sp>
        <p:nvSpPr>
          <p:cNvPr id="6555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6555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ADA56-AFAC-4615-89B8-BA6C40E19169}" type="datetimeFigureOut">
              <a:rPr lang="ar-SA"/>
              <a:pPr>
                <a:defRPr/>
              </a:pPr>
              <a:t>15/06/42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1BD35-DCF8-4DF2-8050-D6F021376DE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67379"/>
      </p:ext>
    </p:extLst>
  </p:cSld>
  <p:clrMapOvr>
    <a:masterClrMapping/>
  </p:clrMapOvr>
  <p:transition>
    <p:split orient="vert"/>
    <p:sndAc>
      <p:stSnd>
        <p:snd r:embed="rId1" name="chimes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AEE1F-0FCA-4AB1-83ED-5E37381521E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138B7-745A-480B-9366-C6D8EB2475CB}" type="datetimeFigureOut">
              <a:rPr lang="ar-SA"/>
              <a:pPr>
                <a:defRPr/>
              </a:pPr>
              <a:t>15/06/42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23763"/>
      </p:ext>
    </p:extLst>
  </p:cSld>
  <p:clrMapOvr>
    <a:masterClrMapping/>
  </p:clrMapOvr>
  <p:transition>
    <p:split orient="vert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2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مستطيل 1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مستطيل 16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مستطيل 17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رابط مستقيم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رابط مستقيم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رابط مستقيم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رابط مستقيم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رابط مستقيم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مستطيل 2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شكل بيضاوي 2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شكل بيضاوي 27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شكل بيضاوي 2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شكل بيضاوي 29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شكل بيضاوي 30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رابط مستقيم 31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20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E1688-F4C0-47C8-A05F-52D117BE511C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21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22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586BF-4709-4346-8669-BDD8594BE37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2320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3985C-DD73-43F4-95E1-C52DD2094ED2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E2AF4-8A4D-457B-BE26-A6269F7589D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957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97870-6974-4CB8-8A2A-B89D2817B6BC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8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68A2C-A76E-4D74-B4E2-9045FFF2DFD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911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1F3E15-F7F9-4879-B683-2E4DB2F65FB0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4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EADE77B-2A41-442F-90A4-DC288D377F0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  <p:sp>
        <p:nvSpPr>
          <p:cNvPr id="5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04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91CDF-F359-432B-B8DA-5BCE9835ADAF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18C4F-9F76-405B-8D3F-1C3F625081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142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رابط مستقيم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رابط مستقيم 14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رابط مستقيم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رابط مستقيم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مستطيل 1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رابط مستقيم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شكل بيضاوي 2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12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A9558DF-B2FE-469A-ADA6-511058761D4D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13" name="عنصر نائب لرقم الشريحة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9FDD3D-14D0-4B91-899B-370E40534F3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  <p:sp>
        <p:nvSpPr>
          <p:cNvPr id="14" name="عنصر نائب للتذييل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3956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رابط مستقيم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شكل بيضاوي 1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رابط مستقيم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مستطيل 1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رابط مستقيم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رابط مستقيم 1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رابط مستقيم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12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94F79E-FA03-45DC-862F-513403F04F20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13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09020F3-1ED0-43F6-BF06-DC743FB7BD0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  <p:sp>
        <p:nvSpPr>
          <p:cNvPr id="14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914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8A31F-7B30-4337-8B70-2C2237A1A70D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01AA2-909D-45D0-84C1-5C9C963644F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229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1028" name="عنصر نائب للنص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he-IL"/>
              <a:t>انقر لتحرير أنماط النص الرئيسي</a:t>
            </a:r>
          </a:p>
          <a:p>
            <a:pPr lvl="1"/>
            <a:r>
              <a:rPr lang="ar-SA" altLang="he-IL"/>
              <a:t>المستوى الثاني</a:t>
            </a:r>
          </a:p>
          <a:p>
            <a:pPr lvl="2"/>
            <a:r>
              <a:rPr lang="ar-SA" altLang="he-IL"/>
              <a:t>المستوى الثالث</a:t>
            </a:r>
          </a:p>
          <a:p>
            <a:pPr lvl="3"/>
            <a:r>
              <a:rPr lang="ar-SA" altLang="he-IL"/>
              <a:t>المستوى الرابع</a:t>
            </a:r>
          </a:p>
          <a:p>
            <a:pPr lvl="4"/>
            <a:r>
              <a:rPr lang="ar-SA" altLang="he-IL"/>
              <a:t>المستوى الخامس</a:t>
            </a:r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2B3508-96C5-4680-B17A-1385BA373FF1}" type="datetimeFigureOut">
              <a:rPr lang="ar-SA"/>
              <a:pPr>
                <a:defRPr/>
              </a:pPr>
              <a:t>15/06/42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57D634-EA78-4EA1-9EF3-44BCF2EDD78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17" r:id="rId3"/>
    <p:sldLayoutId id="2147483816" r:id="rId4"/>
    <p:sldLayoutId id="2147483821" r:id="rId5"/>
    <p:sldLayoutId id="2147483815" r:id="rId6"/>
    <p:sldLayoutId id="2147483822" r:id="rId7"/>
    <p:sldLayoutId id="2147483823" r:id="rId8"/>
    <p:sldLayoutId id="2147483814" r:id="rId9"/>
    <p:sldLayoutId id="2147483813" r:id="rId10"/>
    <p:sldLayoutId id="2147483818" r:id="rId11"/>
  </p:sldLayoutIdLst>
  <p:transition>
    <p:split orient="vert"/>
    <p:sndAc>
      <p:stSnd>
        <p:snd r:embed="rId13" name="chimes.wav"/>
      </p:stSnd>
    </p:sndAc>
  </p:transition>
  <p:txStyles>
    <p:titleStyle>
      <a:lvl1pPr algn="l" rtl="1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2pPr>
      <a:lvl3pPr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3pPr>
      <a:lvl4pPr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4pPr>
      <a:lvl5pPr algn="l" rtl="1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cs typeface="Times New Roman" pitchFamily="18" charset="0"/>
        </a:defRPr>
      </a:lvl9pPr>
    </p:titleStyle>
    <p:bodyStyle>
      <a:lvl1pPr marL="273050" indent="-273050" algn="r" rtl="1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r" rtl="1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r" rtl="1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r" rtl="1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r" rtl="1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3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1229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he-IL"/>
              <a:t>انقر لتحرير أنماط النص الرئيسي</a:t>
            </a:r>
          </a:p>
          <a:p>
            <a:pPr lvl="1"/>
            <a:r>
              <a:rPr lang="ar-SA" altLang="he-IL"/>
              <a:t>المستوى الثاني</a:t>
            </a:r>
          </a:p>
          <a:p>
            <a:pPr lvl="2"/>
            <a:r>
              <a:rPr lang="ar-SA" altLang="he-IL"/>
              <a:t>المستوى الثالث</a:t>
            </a:r>
          </a:p>
          <a:p>
            <a:pPr lvl="3"/>
            <a:r>
              <a:rPr lang="ar-SA" altLang="he-IL"/>
              <a:t>المستوى الرابع</a:t>
            </a:r>
          </a:p>
          <a:p>
            <a:pPr lvl="4"/>
            <a:r>
              <a:rPr lang="ar-SA" altLang="he-IL"/>
              <a:t>المستوى الخامس</a:t>
            </a:r>
          </a:p>
        </p:txBody>
      </p:sp>
      <p:sp>
        <p:nvSpPr>
          <p:cNvPr id="47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3079578-9259-492D-96F3-8DB987AA7A05}" type="datetimeFigureOut">
              <a:rPr lang="ar-SA"/>
              <a:pPr>
                <a:defRPr/>
              </a:pPr>
              <a:t>15/06/42</a:t>
            </a:fld>
            <a:endParaRPr lang="en-US"/>
          </a:p>
        </p:txBody>
      </p:sp>
      <p:sp>
        <p:nvSpPr>
          <p:cNvPr id="48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38251C8-2E10-4AE9-9AE4-DF20B65BA1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49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5" r:id="rId1"/>
  </p:sldLayoutIdLst>
  <p:transition>
    <p:split orient="vert"/>
    <p:sndAc>
      <p:stSnd>
        <p:snd r:embed="rId3" name="chimes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59D084A-4DAC-409A-B132-CFCDECA0C99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75294A7-C325-452D-9824-D6AD017A2B5E}" type="datetimeFigureOut">
              <a:rPr lang="ar-SA"/>
              <a:pPr>
                <a:defRPr/>
              </a:pPr>
              <a:t>15/06/42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7" r:id="rId1"/>
  </p:sldLayoutIdLst>
  <p:transition>
    <p:split orient="vert"/>
    <p:sndAc>
      <p:stSnd>
        <p:snd r:embed="rId3" name="chimes.wav"/>
      </p:stSnd>
    </p:sndAc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ght-dr.com/vb/t11929.html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17" name="Line 9"/>
          <p:cNvSpPr>
            <a:spLocks noChangeShapeType="1"/>
          </p:cNvSpPr>
          <p:nvPr/>
        </p:nvSpPr>
        <p:spPr bwMode="auto">
          <a:xfrm>
            <a:off x="6111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8" name="Line 10"/>
          <p:cNvSpPr>
            <a:spLocks noChangeShapeType="1"/>
          </p:cNvSpPr>
          <p:nvPr/>
        </p:nvSpPr>
        <p:spPr bwMode="auto">
          <a:xfrm>
            <a:off x="385127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15478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>
            <a:off x="55086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21955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30591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3" name="Line 15"/>
          <p:cNvSpPr>
            <a:spLocks noChangeShapeType="1"/>
          </p:cNvSpPr>
          <p:nvPr/>
        </p:nvSpPr>
        <p:spPr bwMode="auto">
          <a:xfrm>
            <a:off x="464343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4" name="WordArt 16"/>
          <p:cNvSpPr>
            <a:spLocks noChangeArrowheads="1" noChangeShapeType="1" noTextEdit="1"/>
          </p:cNvSpPr>
          <p:nvPr/>
        </p:nvSpPr>
        <p:spPr bwMode="auto">
          <a:xfrm>
            <a:off x="395288" y="2852738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0</a:t>
            </a:r>
          </a:p>
        </p:txBody>
      </p:sp>
      <p:sp>
        <p:nvSpPr>
          <p:cNvPr id="119825" name="WordArt 17"/>
          <p:cNvSpPr>
            <a:spLocks noChangeArrowheads="1" noChangeShapeType="1" noTextEdit="1"/>
          </p:cNvSpPr>
          <p:nvPr/>
        </p:nvSpPr>
        <p:spPr bwMode="auto">
          <a:xfrm>
            <a:off x="133191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</a:t>
            </a:r>
          </a:p>
        </p:txBody>
      </p:sp>
      <p:sp>
        <p:nvSpPr>
          <p:cNvPr id="119836" name="Line 28"/>
          <p:cNvSpPr>
            <a:spLocks noChangeShapeType="1"/>
          </p:cNvSpPr>
          <p:nvPr/>
        </p:nvSpPr>
        <p:spPr bwMode="auto">
          <a:xfrm flipH="1">
            <a:off x="395288" y="2420938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7" name="Line 29"/>
          <p:cNvSpPr>
            <a:spLocks noChangeShapeType="1"/>
          </p:cNvSpPr>
          <p:nvPr/>
        </p:nvSpPr>
        <p:spPr bwMode="auto">
          <a:xfrm>
            <a:off x="71643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8" name="Line 30"/>
          <p:cNvSpPr>
            <a:spLocks noChangeShapeType="1"/>
          </p:cNvSpPr>
          <p:nvPr/>
        </p:nvSpPr>
        <p:spPr bwMode="auto">
          <a:xfrm>
            <a:off x="78120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9" name="Line 31"/>
          <p:cNvSpPr>
            <a:spLocks noChangeShapeType="1"/>
          </p:cNvSpPr>
          <p:nvPr/>
        </p:nvSpPr>
        <p:spPr bwMode="auto">
          <a:xfrm>
            <a:off x="63722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40" name="WordArt 32"/>
          <p:cNvSpPr>
            <a:spLocks noChangeArrowheads="1" noChangeShapeType="1" noTextEdit="1"/>
          </p:cNvSpPr>
          <p:nvPr/>
        </p:nvSpPr>
        <p:spPr bwMode="auto">
          <a:xfrm>
            <a:off x="212407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</a:t>
            </a:r>
          </a:p>
        </p:txBody>
      </p:sp>
      <p:sp>
        <p:nvSpPr>
          <p:cNvPr id="119841" name="WordArt 33"/>
          <p:cNvSpPr>
            <a:spLocks noChangeArrowheads="1" noChangeShapeType="1" noTextEdit="1"/>
          </p:cNvSpPr>
          <p:nvPr/>
        </p:nvSpPr>
        <p:spPr bwMode="auto">
          <a:xfrm>
            <a:off x="291623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3</a:t>
            </a:r>
          </a:p>
        </p:txBody>
      </p:sp>
      <p:sp>
        <p:nvSpPr>
          <p:cNvPr id="119843" name="WordArt 35"/>
          <p:cNvSpPr>
            <a:spLocks noChangeArrowheads="1" noChangeShapeType="1" noTextEdit="1"/>
          </p:cNvSpPr>
          <p:nvPr/>
        </p:nvSpPr>
        <p:spPr bwMode="auto">
          <a:xfrm>
            <a:off x="37084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4</a:t>
            </a:r>
          </a:p>
        </p:txBody>
      </p:sp>
      <p:sp>
        <p:nvSpPr>
          <p:cNvPr id="119844" name="WordArt 36"/>
          <p:cNvSpPr>
            <a:spLocks noChangeArrowheads="1" noChangeShapeType="1" noTextEdit="1"/>
          </p:cNvSpPr>
          <p:nvPr/>
        </p:nvSpPr>
        <p:spPr bwMode="auto">
          <a:xfrm>
            <a:off x="76676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9</a:t>
            </a:r>
          </a:p>
        </p:txBody>
      </p:sp>
      <p:sp>
        <p:nvSpPr>
          <p:cNvPr id="119845" name="WordArt 37"/>
          <p:cNvSpPr>
            <a:spLocks noChangeArrowheads="1" noChangeShapeType="1" noTextEdit="1"/>
          </p:cNvSpPr>
          <p:nvPr/>
        </p:nvSpPr>
        <p:spPr bwMode="auto">
          <a:xfrm>
            <a:off x="450056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5</a:t>
            </a:r>
          </a:p>
        </p:txBody>
      </p:sp>
      <p:sp>
        <p:nvSpPr>
          <p:cNvPr id="119846" name="WordArt 38"/>
          <p:cNvSpPr>
            <a:spLocks noChangeArrowheads="1" noChangeShapeType="1" noTextEdit="1"/>
          </p:cNvSpPr>
          <p:nvPr/>
        </p:nvSpPr>
        <p:spPr bwMode="auto">
          <a:xfrm>
            <a:off x="54356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6</a:t>
            </a:r>
          </a:p>
        </p:txBody>
      </p:sp>
      <p:sp>
        <p:nvSpPr>
          <p:cNvPr id="119847" name="WordArt 39"/>
          <p:cNvSpPr>
            <a:spLocks noChangeArrowheads="1" noChangeShapeType="1" noTextEdit="1"/>
          </p:cNvSpPr>
          <p:nvPr/>
        </p:nvSpPr>
        <p:spPr bwMode="auto">
          <a:xfrm>
            <a:off x="630078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7</a:t>
            </a:r>
          </a:p>
        </p:txBody>
      </p:sp>
      <p:sp>
        <p:nvSpPr>
          <p:cNvPr id="119848" name="WordArt 40"/>
          <p:cNvSpPr>
            <a:spLocks noChangeArrowheads="1" noChangeShapeType="1" noTextEdit="1"/>
          </p:cNvSpPr>
          <p:nvPr/>
        </p:nvSpPr>
        <p:spPr bwMode="auto">
          <a:xfrm>
            <a:off x="70199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8</a:t>
            </a:r>
          </a:p>
        </p:txBody>
      </p:sp>
      <p:sp>
        <p:nvSpPr>
          <p:cNvPr id="119849" name="Line 41"/>
          <p:cNvSpPr>
            <a:spLocks noChangeShapeType="1"/>
          </p:cNvSpPr>
          <p:nvPr/>
        </p:nvSpPr>
        <p:spPr bwMode="auto">
          <a:xfrm>
            <a:off x="8316913" y="22050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0" name="WordArt 42"/>
          <p:cNvSpPr>
            <a:spLocks noChangeArrowheads="1" noChangeShapeType="1" noTextEdit="1"/>
          </p:cNvSpPr>
          <p:nvPr/>
        </p:nvSpPr>
        <p:spPr bwMode="auto">
          <a:xfrm>
            <a:off x="8101013" y="2852738"/>
            <a:ext cx="430212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85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10</a:t>
            </a:r>
          </a:p>
        </p:txBody>
      </p:sp>
      <p:sp>
        <p:nvSpPr>
          <p:cNvPr id="119887" name="AutoShape 79"/>
          <p:cNvSpPr>
            <a:spLocks noChangeArrowheads="1"/>
          </p:cNvSpPr>
          <p:nvPr/>
        </p:nvSpPr>
        <p:spPr bwMode="auto">
          <a:xfrm>
            <a:off x="1403350" y="188913"/>
            <a:ext cx="6913563" cy="1152525"/>
          </a:xfrm>
          <a:prstGeom prst="beve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he-IL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مستقيم الأعداد</a:t>
            </a:r>
            <a:endParaRPr lang="en-US" altLang="he-IL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177249"/>
      </p:ext>
    </p:extLst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9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9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9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9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9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9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9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9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9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9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9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9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9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animBg="1"/>
      <p:bldP spid="119824" grpId="0"/>
      <p:bldP spid="119825" grpId="0"/>
      <p:bldP spid="119840" grpId="0"/>
      <p:bldP spid="119841" grpId="0"/>
      <p:bldP spid="119843" grpId="0"/>
      <p:bldP spid="119844" grpId="0"/>
      <p:bldP spid="119845" grpId="0"/>
      <p:bldP spid="119846" grpId="0"/>
      <p:bldP spid="119847" grpId="0"/>
      <p:bldP spid="119848" grpId="0"/>
      <p:bldP spid="1198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35" name="Text Box 27"/>
          <p:cNvSpPr txBox="1">
            <a:spLocks noChangeArrowheads="1"/>
          </p:cNvSpPr>
          <p:nvPr/>
        </p:nvSpPr>
        <p:spPr bwMode="auto">
          <a:xfrm>
            <a:off x="323850" y="4005263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51" name="Line 43"/>
          <p:cNvSpPr>
            <a:spLocks noChangeShapeType="1"/>
          </p:cNvSpPr>
          <p:nvPr/>
        </p:nvSpPr>
        <p:spPr bwMode="auto">
          <a:xfrm flipH="1">
            <a:off x="468313" y="4724400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2" name="Line 44"/>
          <p:cNvSpPr>
            <a:spLocks noChangeShapeType="1"/>
          </p:cNvSpPr>
          <p:nvPr/>
        </p:nvSpPr>
        <p:spPr bwMode="auto">
          <a:xfrm>
            <a:off x="5397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3" name="Line 45"/>
          <p:cNvSpPr>
            <a:spLocks noChangeShapeType="1"/>
          </p:cNvSpPr>
          <p:nvPr/>
        </p:nvSpPr>
        <p:spPr bwMode="auto">
          <a:xfrm>
            <a:off x="8243888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4" name="Line 46"/>
          <p:cNvSpPr>
            <a:spLocks noChangeShapeType="1"/>
          </p:cNvSpPr>
          <p:nvPr/>
        </p:nvSpPr>
        <p:spPr bwMode="auto">
          <a:xfrm>
            <a:off x="73088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5" name="Line 47"/>
          <p:cNvSpPr>
            <a:spLocks noChangeShapeType="1"/>
          </p:cNvSpPr>
          <p:nvPr/>
        </p:nvSpPr>
        <p:spPr bwMode="auto">
          <a:xfrm>
            <a:off x="6300788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6" name="Line 48"/>
          <p:cNvSpPr>
            <a:spLocks noChangeShapeType="1"/>
          </p:cNvSpPr>
          <p:nvPr/>
        </p:nvSpPr>
        <p:spPr bwMode="auto">
          <a:xfrm>
            <a:off x="543560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7" name="Line 49"/>
          <p:cNvSpPr>
            <a:spLocks noChangeShapeType="1"/>
          </p:cNvSpPr>
          <p:nvPr/>
        </p:nvSpPr>
        <p:spPr bwMode="auto">
          <a:xfrm>
            <a:off x="4500563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8" name="Line 50"/>
          <p:cNvSpPr>
            <a:spLocks noChangeShapeType="1"/>
          </p:cNvSpPr>
          <p:nvPr/>
        </p:nvSpPr>
        <p:spPr bwMode="auto">
          <a:xfrm>
            <a:off x="36353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9" name="Line 51"/>
          <p:cNvSpPr>
            <a:spLocks noChangeShapeType="1"/>
          </p:cNvSpPr>
          <p:nvPr/>
        </p:nvSpPr>
        <p:spPr bwMode="auto">
          <a:xfrm>
            <a:off x="27717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0" name="Line 52"/>
          <p:cNvSpPr>
            <a:spLocks noChangeShapeType="1"/>
          </p:cNvSpPr>
          <p:nvPr/>
        </p:nvSpPr>
        <p:spPr bwMode="auto">
          <a:xfrm>
            <a:off x="205105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1" name="Line 53"/>
          <p:cNvSpPr>
            <a:spLocks noChangeShapeType="1"/>
          </p:cNvSpPr>
          <p:nvPr/>
        </p:nvSpPr>
        <p:spPr bwMode="auto">
          <a:xfrm>
            <a:off x="1331913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2" name="WordArt 54"/>
          <p:cNvSpPr>
            <a:spLocks noChangeArrowheads="1" noChangeShapeType="1" noTextEdit="1"/>
          </p:cNvSpPr>
          <p:nvPr/>
        </p:nvSpPr>
        <p:spPr bwMode="auto">
          <a:xfrm>
            <a:off x="3952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11</a:t>
            </a:r>
          </a:p>
        </p:txBody>
      </p:sp>
      <p:sp>
        <p:nvSpPr>
          <p:cNvPr id="119866" name="WordArt 58"/>
          <p:cNvSpPr>
            <a:spLocks noChangeArrowheads="1" noChangeShapeType="1" noTextEdit="1"/>
          </p:cNvSpPr>
          <p:nvPr/>
        </p:nvSpPr>
        <p:spPr bwMode="auto">
          <a:xfrm>
            <a:off x="7019925" y="5013325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19</a:t>
            </a:r>
          </a:p>
        </p:txBody>
      </p:sp>
      <p:sp>
        <p:nvSpPr>
          <p:cNvPr id="119867" name="WordArt 59"/>
          <p:cNvSpPr>
            <a:spLocks noChangeArrowheads="1" noChangeShapeType="1" noTextEdit="1"/>
          </p:cNvSpPr>
          <p:nvPr/>
        </p:nvSpPr>
        <p:spPr bwMode="auto">
          <a:xfrm>
            <a:off x="60848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18</a:t>
            </a:r>
          </a:p>
        </p:txBody>
      </p:sp>
      <p:sp>
        <p:nvSpPr>
          <p:cNvPr id="119868" name="WordArt 60"/>
          <p:cNvSpPr>
            <a:spLocks noChangeArrowheads="1" noChangeShapeType="1" noTextEdit="1"/>
          </p:cNvSpPr>
          <p:nvPr/>
        </p:nvSpPr>
        <p:spPr bwMode="auto">
          <a:xfrm>
            <a:off x="521970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17</a:t>
            </a:r>
          </a:p>
        </p:txBody>
      </p:sp>
      <p:sp>
        <p:nvSpPr>
          <p:cNvPr id="119869" name="WordArt 61"/>
          <p:cNvSpPr>
            <a:spLocks noChangeArrowheads="1" noChangeShapeType="1" noTextEdit="1"/>
          </p:cNvSpPr>
          <p:nvPr/>
        </p:nvSpPr>
        <p:spPr bwMode="auto">
          <a:xfrm>
            <a:off x="428466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16</a:t>
            </a:r>
          </a:p>
        </p:txBody>
      </p:sp>
      <p:sp>
        <p:nvSpPr>
          <p:cNvPr id="119870" name="WordArt 62"/>
          <p:cNvSpPr>
            <a:spLocks noChangeArrowheads="1" noChangeShapeType="1" noTextEdit="1"/>
          </p:cNvSpPr>
          <p:nvPr/>
        </p:nvSpPr>
        <p:spPr bwMode="auto">
          <a:xfrm>
            <a:off x="34194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15</a:t>
            </a:r>
          </a:p>
        </p:txBody>
      </p:sp>
      <p:sp>
        <p:nvSpPr>
          <p:cNvPr id="119871" name="WordArt 63"/>
          <p:cNvSpPr>
            <a:spLocks noChangeArrowheads="1" noChangeShapeType="1" noTextEdit="1"/>
          </p:cNvSpPr>
          <p:nvPr/>
        </p:nvSpPr>
        <p:spPr bwMode="auto">
          <a:xfrm>
            <a:off x="25558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14</a:t>
            </a:r>
          </a:p>
        </p:txBody>
      </p:sp>
      <p:sp>
        <p:nvSpPr>
          <p:cNvPr id="119872" name="WordArt 64"/>
          <p:cNvSpPr>
            <a:spLocks noChangeArrowheads="1" noChangeShapeType="1" noTextEdit="1"/>
          </p:cNvSpPr>
          <p:nvPr/>
        </p:nvSpPr>
        <p:spPr bwMode="auto">
          <a:xfrm>
            <a:off x="18351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13</a:t>
            </a:r>
          </a:p>
        </p:txBody>
      </p:sp>
      <p:sp>
        <p:nvSpPr>
          <p:cNvPr id="119873" name="WordArt 65"/>
          <p:cNvSpPr>
            <a:spLocks noChangeArrowheads="1" noChangeShapeType="1" noTextEdit="1"/>
          </p:cNvSpPr>
          <p:nvPr/>
        </p:nvSpPr>
        <p:spPr bwMode="auto">
          <a:xfrm>
            <a:off x="111601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12</a:t>
            </a:r>
          </a:p>
        </p:txBody>
      </p:sp>
      <p:sp>
        <p:nvSpPr>
          <p:cNvPr id="119874" name="WordArt 66"/>
          <p:cNvSpPr>
            <a:spLocks noChangeArrowheads="1" noChangeShapeType="1" noTextEdit="1"/>
          </p:cNvSpPr>
          <p:nvPr/>
        </p:nvSpPr>
        <p:spPr bwMode="auto">
          <a:xfrm>
            <a:off x="79565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20</a:t>
            </a:r>
          </a:p>
        </p:txBody>
      </p:sp>
      <p:sp>
        <p:nvSpPr>
          <p:cNvPr id="119887" name="AutoShape 79"/>
          <p:cNvSpPr>
            <a:spLocks noChangeArrowheads="1"/>
          </p:cNvSpPr>
          <p:nvPr/>
        </p:nvSpPr>
        <p:spPr bwMode="auto">
          <a:xfrm>
            <a:off x="1692275" y="188913"/>
            <a:ext cx="6913563" cy="1152525"/>
          </a:xfrm>
          <a:prstGeom prst="beve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he-IL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مستقيم الأعداد</a:t>
            </a:r>
            <a:endParaRPr lang="en-US" altLang="he-IL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0108963"/>
      </p:ext>
    </p:extLst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9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9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9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9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9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9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9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9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9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35" grpId="0" animBg="1"/>
      <p:bldP spid="119862" grpId="0"/>
      <p:bldP spid="119866" grpId="0"/>
      <p:bldP spid="119867" grpId="0"/>
      <p:bldP spid="119868" grpId="0"/>
      <p:bldP spid="119869" grpId="0"/>
      <p:bldP spid="119870" grpId="0"/>
      <p:bldP spid="119871" grpId="0"/>
      <p:bldP spid="119872" grpId="0"/>
      <p:bldP spid="119873" grpId="0"/>
      <p:bldP spid="1198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35" name="Text Box 27"/>
          <p:cNvSpPr txBox="1">
            <a:spLocks noChangeArrowheads="1"/>
          </p:cNvSpPr>
          <p:nvPr/>
        </p:nvSpPr>
        <p:spPr bwMode="auto">
          <a:xfrm>
            <a:off x="323850" y="4005263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51" name="Line 43"/>
          <p:cNvSpPr>
            <a:spLocks noChangeShapeType="1"/>
          </p:cNvSpPr>
          <p:nvPr/>
        </p:nvSpPr>
        <p:spPr bwMode="auto">
          <a:xfrm flipH="1">
            <a:off x="468313" y="4724400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2" name="Line 44"/>
          <p:cNvSpPr>
            <a:spLocks noChangeShapeType="1"/>
          </p:cNvSpPr>
          <p:nvPr/>
        </p:nvSpPr>
        <p:spPr bwMode="auto">
          <a:xfrm>
            <a:off x="5397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3" name="Line 45"/>
          <p:cNvSpPr>
            <a:spLocks noChangeShapeType="1"/>
          </p:cNvSpPr>
          <p:nvPr/>
        </p:nvSpPr>
        <p:spPr bwMode="auto">
          <a:xfrm>
            <a:off x="8243888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4" name="Line 46"/>
          <p:cNvSpPr>
            <a:spLocks noChangeShapeType="1"/>
          </p:cNvSpPr>
          <p:nvPr/>
        </p:nvSpPr>
        <p:spPr bwMode="auto">
          <a:xfrm>
            <a:off x="73088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5" name="Line 47"/>
          <p:cNvSpPr>
            <a:spLocks noChangeShapeType="1"/>
          </p:cNvSpPr>
          <p:nvPr/>
        </p:nvSpPr>
        <p:spPr bwMode="auto">
          <a:xfrm>
            <a:off x="6300788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6" name="Line 48"/>
          <p:cNvSpPr>
            <a:spLocks noChangeShapeType="1"/>
          </p:cNvSpPr>
          <p:nvPr/>
        </p:nvSpPr>
        <p:spPr bwMode="auto">
          <a:xfrm>
            <a:off x="543560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7" name="Line 49"/>
          <p:cNvSpPr>
            <a:spLocks noChangeShapeType="1"/>
          </p:cNvSpPr>
          <p:nvPr/>
        </p:nvSpPr>
        <p:spPr bwMode="auto">
          <a:xfrm>
            <a:off x="4500563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8" name="Line 50"/>
          <p:cNvSpPr>
            <a:spLocks noChangeShapeType="1"/>
          </p:cNvSpPr>
          <p:nvPr/>
        </p:nvSpPr>
        <p:spPr bwMode="auto">
          <a:xfrm>
            <a:off x="36353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9" name="Line 51"/>
          <p:cNvSpPr>
            <a:spLocks noChangeShapeType="1"/>
          </p:cNvSpPr>
          <p:nvPr/>
        </p:nvSpPr>
        <p:spPr bwMode="auto">
          <a:xfrm>
            <a:off x="27717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0" name="Line 52"/>
          <p:cNvSpPr>
            <a:spLocks noChangeShapeType="1"/>
          </p:cNvSpPr>
          <p:nvPr/>
        </p:nvSpPr>
        <p:spPr bwMode="auto">
          <a:xfrm>
            <a:off x="205105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1" name="Line 53"/>
          <p:cNvSpPr>
            <a:spLocks noChangeShapeType="1"/>
          </p:cNvSpPr>
          <p:nvPr/>
        </p:nvSpPr>
        <p:spPr bwMode="auto">
          <a:xfrm>
            <a:off x="1331913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2" name="WordArt 54"/>
          <p:cNvSpPr>
            <a:spLocks noChangeArrowheads="1" noChangeShapeType="1" noTextEdit="1"/>
          </p:cNvSpPr>
          <p:nvPr/>
        </p:nvSpPr>
        <p:spPr bwMode="auto">
          <a:xfrm>
            <a:off x="3952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11</a:t>
            </a:r>
          </a:p>
        </p:txBody>
      </p:sp>
      <p:sp>
        <p:nvSpPr>
          <p:cNvPr id="119866" name="WordArt 58"/>
          <p:cNvSpPr>
            <a:spLocks noChangeArrowheads="1" noChangeShapeType="1" noTextEdit="1"/>
          </p:cNvSpPr>
          <p:nvPr/>
        </p:nvSpPr>
        <p:spPr bwMode="auto">
          <a:xfrm>
            <a:off x="7019925" y="5013325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19</a:t>
            </a:r>
          </a:p>
        </p:txBody>
      </p:sp>
      <p:sp>
        <p:nvSpPr>
          <p:cNvPr id="119867" name="WordArt 59"/>
          <p:cNvSpPr>
            <a:spLocks noChangeArrowheads="1" noChangeShapeType="1" noTextEdit="1"/>
          </p:cNvSpPr>
          <p:nvPr/>
        </p:nvSpPr>
        <p:spPr bwMode="auto">
          <a:xfrm>
            <a:off x="60848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18</a:t>
            </a:r>
          </a:p>
        </p:txBody>
      </p:sp>
      <p:sp>
        <p:nvSpPr>
          <p:cNvPr id="119868" name="WordArt 60"/>
          <p:cNvSpPr>
            <a:spLocks noChangeArrowheads="1" noChangeShapeType="1" noTextEdit="1"/>
          </p:cNvSpPr>
          <p:nvPr/>
        </p:nvSpPr>
        <p:spPr bwMode="auto">
          <a:xfrm>
            <a:off x="521970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17</a:t>
            </a:r>
          </a:p>
        </p:txBody>
      </p:sp>
      <p:sp>
        <p:nvSpPr>
          <p:cNvPr id="119869" name="WordArt 61"/>
          <p:cNvSpPr>
            <a:spLocks noChangeArrowheads="1" noChangeShapeType="1" noTextEdit="1"/>
          </p:cNvSpPr>
          <p:nvPr/>
        </p:nvSpPr>
        <p:spPr bwMode="auto">
          <a:xfrm>
            <a:off x="428466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16</a:t>
            </a:r>
          </a:p>
        </p:txBody>
      </p:sp>
      <p:sp>
        <p:nvSpPr>
          <p:cNvPr id="119870" name="WordArt 62"/>
          <p:cNvSpPr>
            <a:spLocks noChangeArrowheads="1" noChangeShapeType="1" noTextEdit="1"/>
          </p:cNvSpPr>
          <p:nvPr/>
        </p:nvSpPr>
        <p:spPr bwMode="auto">
          <a:xfrm>
            <a:off x="34194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15</a:t>
            </a:r>
          </a:p>
        </p:txBody>
      </p:sp>
      <p:sp>
        <p:nvSpPr>
          <p:cNvPr id="119871" name="WordArt 63"/>
          <p:cNvSpPr>
            <a:spLocks noChangeArrowheads="1" noChangeShapeType="1" noTextEdit="1"/>
          </p:cNvSpPr>
          <p:nvPr/>
        </p:nvSpPr>
        <p:spPr bwMode="auto">
          <a:xfrm>
            <a:off x="25558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14</a:t>
            </a:r>
          </a:p>
        </p:txBody>
      </p:sp>
      <p:sp>
        <p:nvSpPr>
          <p:cNvPr id="119872" name="WordArt 64"/>
          <p:cNvSpPr>
            <a:spLocks noChangeArrowheads="1" noChangeShapeType="1" noTextEdit="1"/>
          </p:cNvSpPr>
          <p:nvPr/>
        </p:nvSpPr>
        <p:spPr bwMode="auto">
          <a:xfrm>
            <a:off x="18351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13</a:t>
            </a:r>
          </a:p>
        </p:txBody>
      </p:sp>
      <p:sp>
        <p:nvSpPr>
          <p:cNvPr id="119873" name="WordArt 65"/>
          <p:cNvSpPr>
            <a:spLocks noChangeArrowheads="1" noChangeShapeType="1" noTextEdit="1"/>
          </p:cNvSpPr>
          <p:nvPr/>
        </p:nvSpPr>
        <p:spPr bwMode="auto">
          <a:xfrm>
            <a:off x="111601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12</a:t>
            </a:r>
          </a:p>
        </p:txBody>
      </p:sp>
      <p:sp>
        <p:nvSpPr>
          <p:cNvPr id="119874" name="WordArt 66"/>
          <p:cNvSpPr>
            <a:spLocks noChangeArrowheads="1" noChangeShapeType="1" noTextEdit="1"/>
          </p:cNvSpPr>
          <p:nvPr/>
        </p:nvSpPr>
        <p:spPr bwMode="auto">
          <a:xfrm>
            <a:off x="79565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20</a:t>
            </a:r>
          </a:p>
        </p:txBody>
      </p:sp>
      <p:sp>
        <p:nvSpPr>
          <p:cNvPr id="119887" name="AutoShape 79"/>
          <p:cNvSpPr>
            <a:spLocks noChangeArrowheads="1"/>
          </p:cNvSpPr>
          <p:nvPr/>
        </p:nvSpPr>
        <p:spPr bwMode="auto">
          <a:xfrm>
            <a:off x="1692275" y="188913"/>
            <a:ext cx="6913563" cy="1152525"/>
          </a:xfrm>
          <a:prstGeom prst="beve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he-IL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مستقيم الأعداد</a:t>
            </a:r>
            <a:endParaRPr lang="en-US" altLang="he-IL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3030608"/>
      </p:ext>
    </p:extLst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9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9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9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9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35" grpId="0" animBg="1"/>
      <p:bldP spid="119862" grpId="0"/>
      <p:bldP spid="119866" grpId="0"/>
      <p:bldP spid="119867" grpId="0"/>
      <p:bldP spid="119870" grpId="0"/>
      <p:bldP spid="119872" grpId="0"/>
      <p:bldP spid="1198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17" name="Line 9"/>
          <p:cNvSpPr>
            <a:spLocks noChangeShapeType="1"/>
          </p:cNvSpPr>
          <p:nvPr/>
        </p:nvSpPr>
        <p:spPr bwMode="auto">
          <a:xfrm>
            <a:off x="6111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8" name="Line 10"/>
          <p:cNvSpPr>
            <a:spLocks noChangeShapeType="1"/>
          </p:cNvSpPr>
          <p:nvPr/>
        </p:nvSpPr>
        <p:spPr bwMode="auto">
          <a:xfrm>
            <a:off x="385127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15478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>
            <a:off x="55086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21955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30591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3" name="Line 15"/>
          <p:cNvSpPr>
            <a:spLocks noChangeShapeType="1"/>
          </p:cNvSpPr>
          <p:nvPr/>
        </p:nvSpPr>
        <p:spPr bwMode="auto">
          <a:xfrm>
            <a:off x="464343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4" name="WordArt 16"/>
          <p:cNvSpPr>
            <a:spLocks noChangeArrowheads="1" noChangeShapeType="1" noTextEdit="1"/>
          </p:cNvSpPr>
          <p:nvPr/>
        </p:nvSpPr>
        <p:spPr bwMode="auto">
          <a:xfrm>
            <a:off x="395288" y="2852738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0</a:t>
            </a:r>
          </a:p>
        </p:txBody>
      </p:sp>
      <p:sp>
        <p:nvSpPr>
          <p:cNvPr id="119825" name="WordArt 17"/>
          <p:cNvSpPr>
            <a:spLocks noChangeArrowheads="1" noChangeShapeType="1" noTextEdit="1"/>
          </p:cNvSpPr>
          <p:nvPr/>
        </p:nvSpPr>
        <p:spPr bwMode="auto">
          <a:xfrm>
            <a:off x="133191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</a:t>
            </a:r>
          </a:p>
        </p:txBody>
      </p:sp>
      <p:sp>
        <p:nvSpPr>
          <p:cNvPr id="119836" name="Line 28"/>
          <p:cNvSpPr>
            <a:spLocks noChangeShapeType="1"/>
          </p:cNvSpPr>
          <p:nvPr/>
        </p:nvSpPr>
        <p:spPr bwMode="auto">
          <a:xfrm flipH="1">
            <a:off x="395288" y="2420938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7" name="Line 29"/>
          <p:cNvSpPr>
            <a:spLocks noChangeShapeType="1"/>
          </p:cNvSpPr>
          <p:nvPr/>
        </p:nvSpPr>
        <p:spPr bwMode="auto">
          <a:xfrm>
            <a:off x="71643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8" name="Line 30"/>
          <p:cNvSpPr>
            <a:spLocks noChangeShapeType="1"/>
          </p:cNvSpPr>
          <p:nvPr/>
        </p:nvSpPr>
        <p:spPr bwMode="auto">
          <a:xfrm>
            <a:off x="78120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9" name="Line 31"/>
          <p:cNvSpPr>
            <a:spLocks noChangeShapeType="1"/>
          </p:cNvSpPr>
          <p:nvPr/>
        </p:nvSpPr>
        <p:spPr bwMode="auto">
          <a:xfrm>
            <a:off x="63722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40" name="WordArt 32"/>
          <p:cNvSpPr>
            <a:spLocks noChangeArrowheads="1" noChangeShapeType="1" noTextEdit="1"/>
          </p:cNvSpPr>
          <p:nvPr/>
        </p:nvSpPr>
        <p:spPr bwMode="auto">
          <a:xfrm>
            <a:off x="212407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</a:t>
            </a:r>
          </a:p>
        </p:txBody>
      </p:sp>
      <p:sp>
        <p:nvSpPr>
          <p:cNvPr id="119841" name="WordArt 33"/>
          <p:cNvSpPr>
            <a:spLocks noChangeArrowheads="1" noChangeShapeType="1" noTextEdit="1"/>
          </p:cNvSpPr>
          <p:nvPr/>
        </p:nvSpPr>
        <p:spPr bwMode="auto">
          <a:xfrm>
            <a:off x="291623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3</a:t>
            </a:r>
          </a:p>
        </p:txBody>
      </p:sp>
      <p:sp>
        <p:nvSpPr>
          <p:cNvPr id="119843" name="WordArt 35"/>
          <p:cNvSpPr>
            <a:spLocks noChangeArrowheads="1" noChangeShapeType="1" noTextEdit="1"/>
          </p:cNvSpPr>
          <p:nvPr/>
        </p:nvSpPr>
        <p:spPr bwMode="auto">
          <a:xfrm>
            <a:off x="37084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4</a:t>
            </a:r>
          </a:p>
        </p:txBody>
      </p:sp>
      <p:sp>
        <p:nvSpPr>
          <p:cNvPr id="119844" name="WordArt 36"/>
          <p:cNvSpPr>
            <a:spLocks noChangeArrowheads="1" noChangeShapeType="1" noTextEdit="1"/>
          </p:cNvSpPr>
          <p:nvPr/>
        </p:nvSpPr>
        <p:spPr bwMode="auto">
          <a:xfrm>
            <a:off x="76676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9</a:t>
            </a:r>
          </a:p>
        </p:txBody>
      </p:sp>
      <p:sp>
        <p:nvSpPr>
          <p:cNvPr id="119845" name="WordArt 37"/>
          <p:cNvSpPr>
            <a:spLocks noChangeArrowheads="1" noChangeShapeType="1" noTextEdit="1"/>
          </p:cNvSpPr>
          <p:nvPr/>
        </p:nvSpPr>
        <p:spPr bwMode="auto">
          <a:xfrm>
            <a:off x="450056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5</a:t>
            </a:r>
          </a:p>
        </p:txBody>
      </p:sp>
      <p:sp>
        <p:nvSpPr>
          <p:cNvPr id="119846" name="WordArt 38"/>
          <p:cNvSpPr>
            <a:spLocks noChangeArrowheads="1" noChangeShapeType="1" noTextEdit="1"/>
          </p:cNvSpPr>
          <p:nvPr/>
        </p:nvSpPr>
        <p:spPr bwMode="auto">
          <a:xfrm>
            <a:off x="54356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6</a:t>
            </a:r>
          </a:p>
        </p:txBody>
      </p:sp>
      <p:sp>
        <p:nvSpPr>
          <p:cNvPr id="119847" name="WordArt 39"/>
          <p:cNvSpPr>
            <a:spLocks noChangeArrowheads="1" noChangeShapeType="1" noTextEdit="1"/>
          </p:cNvSpPr>
          <p:nvPr/>
        </p:nvSpPr>
        <p:spPr bwMode="auto">
          <a:xfrm>
            <a:off x="630078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7</a:t>
            </a:r>
          </a:p>
        </p:txBody>
      </p:sp>
      <p:sp>
        <p:nvSpPr>
          <p:cNvPr id="119848" name="WordArt 40"/>
          <p:cNvSpPr>
            <a:spLocks noChangeArrowheads="1" noChangeShapeType="1" noTextEdit="1"/>
          </p:cNvSpPr>
          <p:nvPr/>
        </p:nvSpPr>
        <p:spPr bwMode="auto">
          <a:xfrm>
            <a:off x="70199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8</a:t>
            </a:r>
          </a:p>
        </p:txBody>
      </p:sp>
      <p:sp>
        <p:nvSpPr>
          <p:cNvPr id="119849" name="Line 41"/>
          <p:cNvSpPr>
            <a:spLocks noChangeShapeType="1"/>
          </p:cNvSpPr>
          <p:nvPr/>
        </p:nvSpPr>
        <p:spPr bwMode="auto">
          <a:xfrm>
            <a:off x="8316913" y="22050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0" name="WordArt 42"/>
          <p:cNvSpPr>
            <a:spLocks noChangeArrowheads="1" noChangeShapeType="1" noTextEdit="1"/>
          </p:cNvSpPr>
          <p:nvPr/>
        </p:nvSpPr>
        <p:spPr bwMode="auto">
          <a:xfrm>
            <a:off x="8101013" y="2852738"/>
            <a:ext cx="430212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85"/>
              </a:avLst>
            </a:prstTxWarp>
          </a:bodyPr>
          <a:lstStyle/>
          <a:p>
            <a:pPr algn="ctr" rtl="0"/>
            <a:r>
              <a:rPr lang="he-I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10</a:t>
            </a:r>
          </a:p>
        </p:txBody>
      </p:sp>
      <p:sp>
        <p:nvSpPr>
          <p:cNvPr id="119887" name="AutoShape 79"/>
          <p:cNvSpPr>
            <a:spLocks noChangeArrowheads="1"/>
          </p:cNvSpPr>
          <p:nvPr/>
        </p:nvSpPr>
        <p:spPr bwMode="auto">
          <a:xfrm>
            <a:off x="1403350" y="188913"/>
            <a:ext cx="6913563" cy="1152525"/>
          </a:xfrm>
          <a:prstGeom prst="beve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he-IL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هيا نكمل مستقيم الاعداد :</a:t>
            </a:r>
            <a:endParaRPr lang="en-US" altLang="he-IL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8102930"/>
      </p:ext>
    </p:extLst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9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9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9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animBg="1"/>
      <p:bldP spid="119825" grpId="0"/>
      <p:bldP spid="119841" grpId="0"/>
      <p:bldP spid="119843" grpId="0"/>
      <p:bldP spid="119847" grpId="0"/>
      <p:bldP spid="119848" grpId="0"/>
      <p:bldP spid="1198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4" name="Picture 4" descr="صور متحركة سبونج بوب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565400"/>
            <a:ext cx="4105275" cy="380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09" name="AutoShape 9"/>
          <p:cNvSpPr>
            <a:spLocks noChangeArrowheads="1"/>
          </p:cNvSpPr>
          <p:nvPr/>
        </p:nvSpPr>
        <p:spPr bwMode="auto">
          <a:xfrm>
            <a:off x="3132138" y="981075"/>
            <a:ext cx="4824412" cy="201612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altLang="he-IL"/>
          </a:p>
        </p:txBody>
      </p:sp>
      <p:sp>
        <p:nvSpPr>
          <p:cNvPr id="128010" name="WordArt 10"/>
          <p:cNvSpPr>
            <a:spLocks noChangeArrowheads="1" noChangeShapeType="1" noTextEdit="1"/>
          </p:cNvSpPr>
          <p:nvPr/>
        </p:nvSpPr>
        <p:spPr bwMode="auto">
          <a:xfrm>
            <a:off x="3779838" y="1700213"/>
            <a:ext cx="3611562" cy="720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الى اللقاء في درس قادم</a:t>
            </a:r>
            <a:endParaRPr lang="he-IL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Arial Black"/>
            </a:endParaRPr>
          </a:p>
        </p:txBody>
      </p:sp>
    </p:spTree>
  </p:cSld>
  <p:clrMapOvr>
    <a:masterClrMapping/>
  </p:clrMapOvr>
  <p:transition>
    <p:split orient="vert"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17" name="Line 9"/>
          <p:cNvSpPr>
            <a:spLocks noChangeShapeType="1"/>
          </p:cNvSpPr>
          <p:nvPr/>
        </p:nvSpPr>
        <p:spPr bwMode="auto">
          <a:xfrm>
            <a:off x="6111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8" name="Line 10"/>
          <p:cNvSpPr>
            <a:spLocks noChangeShapeType="1"/>
          </p:cNvSpPr>
          <p:nvPr/>
        </p:nvSpPr>
        <p:spPr bwMode="auto">
          <a:xfrm>
            <a:off x="385127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15478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>
            <a:off x="55086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21955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30591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3" name="Line 15"/>
          <p:cNvSpPr>
            <a:spLocks noChangeShapeType="1"/>
          </p:cNvSpPr>
          <p:nvPr/>
        </p:nvSpPr>
        <p:spPr bwMode="auto">
          <a:xfrm>
            <a:off x="464343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4" name="WordArt 16"/>
          <p:cNvSpPr>
            <a:spLocks noChangeArrowheads="1" noChangeShapeType="1" noTextEdit="1"/>
          </p:cNvSpPr>
          <p:nvPr/>
        </p:nvSpPr>
        <p:spPr bwMode="auto">
          <a:xfrm>
            <a:off x="395288" y="2852738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0</a:t>
            </a:r>
          </a:p>
        </p:txBody>
      </p:sp>
      <p:sp>
        <p:nvSpPr>
          <p:cNvPr id="119825" name="WordArt 17"/>
          <p:cNvSpPr>
            <a:spLocks noChangeArrowheads="1" noChangeShapeType="1" noTextEdit="1"/>
          </p:cNvSpPr>
          <p:nvPr/>
        </p:nvSpPr>
        <p:spPr bwMode="auto">
          <a:xfrm>
            <a:off x="133191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</a:t>
            </a:r>
          </a:p>
        </p:txBody>
      </p:sp>
      <p:sp>
        <p:nvSpPr>
          <p:cNvPr id="119835" name="Text Box 27"/>
          <p:cNvSpPr txBox="1">
            <a:spLocks noChangeArrowheads="1"/>
          </p:cNvSpPr>
          <p:nvPr/>
        </p:nvSpPr>
        <p:spPr bwMode="auto">
          <a:xfrm>
            <a:off x="323850" y="4005263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36" name="Line 28"/>
          <p:cNvSpPr>
            <a:spLocks noChangeShapeType="1"/>
          </p:cNvSpPr>
          <p:nvPr/>
        </p:nvSpPr>
        <p:spPr bwMode="auto">
          <a:xfrm flipH="1">
            <a:off x="395288" y="2420938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7" name="Line 29"/>
          <p:cNvSpPr>
            <a:spLocks noChangeShapeType="1"/>
          </p:cNvSpPr>
          <p:nvPr/>
        </p:nvSpPr>
        <p:spPr bwMode="auto">
          <a:xfrm>
            <a:off x="71643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8" name="Line 30"/>
          <p:cNvSpPr>
            <a:spLocks noChangeShapeType="1"/>
          </p:cNvSpPr>
          <p:nvPr/>
        </p:nvSpPr>
        <p:spPr bwMode="auto">
          <a:xfrm>
            <a:off x="78120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9" name="Line 31"/>
          <p:cNvSpPr>
            <a:spLocks noChangeShapeType="1"/>
          </p:cNvSpPr>
          <p:nvPr/>
        </p:nvSpPr>
        <p:spPr bwMode="auto">
          <a:xfrm>
            <a:off x="63722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40" name="WordArt 32"/>
          <p:cNvSpPr>
            <a:spLocks noChangeArrowheads="1" noChangeShapeType="1" noTextEdit="1"/>
          </p:cNvSpPr>
          <p:nvPr/>
        </p:nvSpPr>
        <p:spPr bwMode="auto">
          <a:xfrm>
            <a:off x="212407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</a:t>
            </a:r>
          </a:p>
        </p:txBody>
      </p:sp>
      <p:sp>
        <p:nvSpPr>
          <p:cNvPr id="119841" name="WordArt 33"/>
          <p:cNvSpPr>
            <a:spLocks noChangeArrowheads="1" noChangeShapeType="1" noTextEdit="1"/>
          </p:cNvSpPr>
          <p:nvPr/>
        </p:nvSpPr>
        <p:spPr bwMode="auto">
          <a:xfrm>
            <a:off x="291623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3</a:t>
            </a:r>
          </a:p>
        </p:txBody>
      </p:sp>
      <p:sp>
        <p:nvSpPr>
          <p:cNvPr id="119843" name="WordArt 35"/>
          <p:cNvSpPr>
            <a:spLocks noChangeArrowheads="1" noChangeShapeType="1" noTextEdit="1"/>
          </p:cNvSpPr>
          <p:nvPr/>
        </p:nvSpPr>
        <p:spPr bwMode="auto">
          <a:xfrm>
            <a:off x="37084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4</a:t>
            </a:r>
          </a:p>
        </p:txBody>
      </p:sp>
      <p:sp>
        <p:nvSpPr>
          <p:cNvPr id="119844" name="WordArt 36"/>
          <p:cNvSpPr>
            <a:spLocks noChangeArrowheads="1" noChangeShapeType="1" noTextEdit="1"/>
          </p:cNvSpPr>
          <p:nvPr/>
        </p:nvSpPr>
        <p:spPr bwMode="auto">
          <a:xfrm>
            <a:off x="76676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9</a:t>
            </a:r>
          </a:p>
        </p:txBody>
      </p:sp>
      <p:sp>
        <p:nvSpPr>
          <p:cNvPr id="119845" name="WordArt 37"/>
          <p:cNvSpPr>
            <a:spLocks noChangeArrowheads="1" noChangeShapeType="1" noTextEdit="1"/>
          </p:cNvSpPr>
          <p:nvPr/>
        </p:nvSpPr>
        <p:spPr bwMode="auto">
          <a:xfrm>
            <a:off x="450056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5</a:t>
            </a:r>
          </a:p>
        </p:txBody>
      </p:sp>
      <p:sp>
        <p:nvSpPr>
          <p:cNvPr id="119846" name="WordArt 38"/>
          <p:cNvSpPr>
            <a:spLocks noChangeArrowheads="1" noChangeShapeType="1" noTextEdit="1"/>
          </p:cNvSpPr>
          <p:nvPr/>
        </p:nvSpPr>
        <p:spPr bwMode="auto">
          <a:xfrm>
            <a:off x="54356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6</a:t>
            </a:r>
          </a:p>
        </p:txBody>
      </p:sp>
      <p:sp>
        <p:nvSpPr>
          <p:cNvPr id="119847" name="WordArt 39"/>
          <p:cNvSpPr>
            <a:spLocks noChangeArrowheads="1" noChangeShapeType="1" noTextEdit="1"/>
          </p:cNvSpPr>
          <p:nvPr/>
        </p:nvSpPr>
        <p:spPr bwMode="auto">
          <a:xfrm>
            <a:off x="630078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7</a:t>
            </a:r>
          </a:p>
        </p:txBody>
      </p:sp>
      <p:sp>
        <p:nvSpPr>
          <p:cNvPr id="119848" name="WordArt 40"/>
          <p:cNvSpPr>
            <a:spLocks noChangeArrowheads="1" noChangeShapeType="1" noTextEdit="1"/>
          </p:cNvSpPr>
          <p:nvPr/>
        </p:nvSpPr>
        <p:spPr bwMode="auto">
          <a:xfrm>
            <a:off x="70199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8</a:t>
            </a:r>
          </a:p>
        </p:txBody>
      </p:sp>
      <p:sp>
        <p:nvSpPr>
          <p:cNvPr id="119849" name="Line 41"/>
          <p:cNvSpPr>
            <a:spLocks noChangeShapeType="1"/>
          </p:cNvSpPr>
          <p:nvPr/>
        </p:nvSpPr>
        <p:spPr bwMode="auto">
          <a:xfrm>
            <a:off x="8316913" y="22050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0" name="WordArt 42"/>
          <p:cNvSpPr>
            <a:spLocks noChangeArrowheads="1" noChangeShapeType="1" noTextEdit="1"/>
          </p:cNvSpPr>
          <p:nvPr/>
        </p:nvSpPr>
        <p:spPr bwMode="auto">
          <a:xfrm>
            <a:off x="8101013" y="2852738"/>
            <a:ext cx="430212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85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10</a:t>
            </a:r>
          </a:p>
        </p:txBody>
      </p:sp>
      <p:sp>
        <p:nvSpPr>
          <p:cNvPr id="119851" name="Line 43"/>
          <p:cNvSpPr>
            <a:spLocks noChangeShapeType="1"/>
          </p:cNvSpPr>
          <p:nvPr/>
        </p:nvSpPr>
        <p:spPr bwMode="auto">
          <a:xfrm flipH="1">
            <a:off x="468313" y="4724400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2" name="Line 44"/>
          <p:cNvSpPr>
            <a:spLocks noChangeShapeType="1"/>
          </p:cNvSpPr>
          <p:nvPr/>
        </p:nvSpPr>
        <p:spPr bwMode="auto">
          <a:xfrm>
            <a:off x="5397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3" name="Line 45"/>
          <p:cNvSpPr>
            <a:spLocks noChangeShapeType="1"/>
          </p:cNvSpPr>
          <p:nvPr/>
        </p:nvSpPr>
        <p:spPr bwMode="auto">
          <a:xfrm>
            <a:off x="8243888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4" name="Line 46"/>
          <p:cNvSpPr>
            <a:spLocks noChangeShapeType="1"/>
          </p:cNvSpPr>
          <p:nvPr/>
        </p:nvSpPr>
        <p:spPr bwMode="auto">
          <a:xfrm>
            <a:off x="73088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5" name="Line 47"/>
          <p:cNvSpPr>
            <a:spLocks noChangeShapeType="1"/>
          </p:cNvSpPr>
          <p:nvPr/>
        </p:nvSpPr>
        <p:spPr bwMode="auto">
          <a:xfrm>
            <a:off x="6300788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6" name="Line 48"/>
          <p:cNvSpPr>
            <a:spLocks noChangeShapeType="1"/>
          </p:cNvSpPr>
          <p:nvPr/>
        </p:nvSpPr>
        <p:spPr bwMode="auto">
          <a:xfrm>
            <a:off x="543560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7" name="Line 49"/>
          <p:cNvSpPr>
            <a:spLocks noChangeShapeType="1"/>
          </p:cNvSpPr>
          <p:nvPr/>
        </p:nvSpPr>
        <p:spPr bwMode="auto">
          <a:xfrm>
            <a:off x="4500563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8" name="Line 50"/>
          <p:cNvSpPr>
            <a:spLocks noChangeShapeType="1"/>
          </p:cNvSpPr>
          <p:nvPr/>
        </p:nvSpPr>
        <p:spPr bwMode="auto">
          <a:xfrm>
            <a:off x="36353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9" name="Line 51"/>
          <p:cNvSpPr>
            <a:spLocks noChangeShapeType="1"/>
          </p:cNvSpPr>
          <p:nvPr/>
        </p:nvSpPr>
        <p:spPr bwMode="auto">
          <a:xfrm>
            <a:off x="27717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0" name="Line 52"/>
          <p:cNvSpPr>
            <a:spLocks noChangeShapeType="1"/>
          </p:cNvSpPr>
          <p:nvPr/>
        </p:nvSpPr>
        <p:spPr bwMode="auto">
          <a:xfrm>
            <a:off x="205105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1" name="Line 53"/>
          <p:cNvSpPr>
            <a:spLocks noChangeShapeType="1"/>
          </p:cNvSpPr>
          <p:nvPr/>
        </p:nvSpPr>
        <p:spPr bwMode="auto">
          <a:xfrm>
            <a:off x="1331913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2" name="WordArt 54"/>
          <p:cNvSpPr>
            <a:spLocks noChangeArrowheads="1" noChangeShapeType="1" noTextEdit="1"/>
          </p:cNvSpPr>
          <p:nvPr/>
        </p:nvSpPr>
        <p:spPr bwMode="auto">
          <a:xfrm>
            <a:off x="3952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11</a:t>
            </a:r>
          </a:p>
        </p:txBody>
      </p:sp>
      <p:sp>
        <p:nvSpPr>
          <p:cNvPr id="119866" name="WordArt 58"/>
          <p:cNvSpPr>
            <a:spLocks noChangeArrowheads="1" noChangeShapeType="1" noTextEdit="1"/>
          </p:cNvSpPr>
          <p:nvPr/>
        </p:nvSpPr>
        <p:spPr bwMode="auto">
          <a:xfrm>
            <a:off x="7019925" y="5013325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19</a:t>
            </a:r>
          </a:p>
        </p:txBody>
      </p:sp>
      <p:sp>
        <p:nvSpPr>
          <p:cNvPr id="119867" name="WordArt 59"/>
          <p:cNvSpPr>
            <a:spLocks noChangeArrowheads="1" noChangeShapeType="1" noTextEdit="1"/>
          </p:cNvSpPr>
          <p:nvPr/>
        </p:nvSpPr>
        <p:spPr bwMode="auto">
          <a:xfrm>
            <a:off x="60848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18</a:t>
            </a:r>
          </a:p>
        </p:txBody>
      </p:sp>
      <p:sp>
        <p:nvSpPr>
          <p:cNvPr id="119868" name="WordArt 60"/>
          <p:cNvSpPr>
            <a:spLocks noChangeArrowheads="1" noChangeShapeType="1" noTextEdit="1"/>
          </p:cNvSpPr>
          <p:nvPr/>
        </p:nvSpPr>
        <p:spPr bwMode="auto">
          <a:xfrm>
            <a:off x="521970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17</a:t>
            </a:r>
          </a:p>
        </p:txBody>
      </p:sp>
      <p:sp>
        <p:nvSpPr>
          <p:cNvPr id="119869" name="WordArt 61"/>
          <p:cNvSpPr>
            <a:spLocks noChangeArrowheads="1" noChangeShapeType="1" noTextEdit="1"/>
          </p:cNvSpPr>
          <p:nvPr/>
        </p:nvSpPr>
        <p:spPr bwMode="auto">
          <a:xfrm>
            <a:off x="428466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16</a:t>
            </a:r>
          </a:p>
        </p:txBody>
      </p:sp>
      <p:sp>
        <p:nvSpPr>
          <p:cNvPr id="119870" name="WordArt 62"/>
          <p:cNvSpPr>
            <a:spLocks noChangeArrowheads="1" noChangeShapeType="1" noTextEdit="1"/>
          </p:cNvSpPr>
          <p:nvPr/>
        </p:nvSpPr>
        <p:spPr bwMode="auto">
          <a:xfrm>
            <a:off x="34194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15</a:t>
            </a:r>
          </a:p>
        </p:txBody>
      </p:sp>
      <p:sp>
        <p:nvSpPr>
          <p:cNvPr id="119871" name="WordArt 63"/>
          <p:cNvSpPr>
            <a:spLocks noChangeArrowheads="1" noChangeShapeType="1" noTextEdit="1"/>
          </p:cNvSpPr>
          <p:nvPr/>
        </p:nvSpPr>
        <p:spPr bwMode="auto">
          <a:xfrm>
            <a:off x="25558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14</a:t>
            </a:r>
          </a:p>
        </p:txBody>
      </p:sp>
      <p:sp>
        <p:nvSpPr>
          <p:cNvPr id="119872" name="WordArt 64"/>
          <p:cNvSpPr>
            <a:spLocks noChangeArrowheads="1" noChangeShapeType="1" noTextEdit="1"/>
          </p:cNvSpPr>
          <p:nvPr/>
        </p:nvSpPr>
        <p:spPr bwMode="auto">
          <a:xfrm>
            <a:off x="18351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13</a:t>
            </a:r>
          </a:p>
        </p:txBody>
      </p:sp>
      <p:sp>
        <p:nvSpPr>
          <p:cNvPr id="119873" name="WordArt 65"/>
          <p:cNvSpPr>
            <a:spLocks noChangeArrowheads="1" noChangeShapeType="1" noTextEdit="1"/>
          </p:cNvSpPr>
          <p:nvPr/>
        </p:nvSpPr>
        <p:spPr bwMode="auto">
          <a:xfrm>
            <a:off x="111601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12</a:t>
            </a:r>
          </a:p>
        </p:txBody>
      </p:sp>
      <p:sp>
        <p:nvSpPr>
          <p:cNvPr id="119874" name="WordArt 66"/>
          <p:cNvSpPr>
            <a:spLocks noChangeArrowheads="1" noChangeShapeType="1" noTextEdit="1"/>
          </p:cNvSpPr>
          <p:nvPr/>
        </p:nvSpPr>
        <p:spPr bwMode="auto">
          <a:xfrm>
            <a:off x="79565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20</a:t>
            </a:r>
          </a:p>
        </p:txBody>
      </p:sp>
      <p:sp>
        <p:nvSpPr>
          <p:cNvPr id="119876" name="Oval 68"/>
          <p:cNvSpPr>
            <a:spLocks noChangeArrowheads="1"/>
          </p:cNvSpPr>
          <p:nvPr/>
        </p:nvSpPr>
        <p:spPr bwMode="auto">
          <a:xfrm>
            <a:off x="250825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77" name="Oval 69"/>
          <p:cNvSpPr>
            <a:spLocks noChangeArrowheads="1"/>
          </p:cNvSpPr>
          <p:nvPr/>
        </p:nvSpPr>
        <p:spPr bwMode="auto">
          <a:xfrm>
            <a:off x="1835150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78" name="Oval 70"/>
          <p:cNvSpPr>
            <a:spLocks noChangeArrowheads="1"/>
          </p:cNvSpPr>
          <p:nvPr/>
        </p:nvSpPr>
        <p:spPr bwMode="auto">
          <a:xfrm>
            <a:off x="3492500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79" name="Oval 71"/>
          <p:cNvSpPr>
            <a:spLocks noChangeArrowheads="1"/>
          </p:cNvSpPr>
          <p:nvPr/>
        </p:nvSpPr>
        <p:spPr bwMode="auto">
          <a:xfrm>
            <a:off x="5148263" y="2708275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0" name="Oval 72"/>
          <p:cNvSpPr>
            <a:spLocks noChangeArrowheads="1"/>
          </p:cNvSpPr>
          <p:nvPr/>
        </p:nvSpPr>
        <p:spPr bwMode="auto">
          <a:xfrm>
            <a:off x="6732588" y="2708275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1" name="Oval 73"/>
          <p:cNvSpPr>
            <a:spLocks noChangeArrowheads="1"/>
          </p:cNvSpPr>
          <p:nvPr/>
        </p:nvSpPr>
        <p:spPr bwMode="auto">
          <a:xfrm>
            <a:off x="7956550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2" name="Oval 74"/>
          <p:cNvSpPr>
            <a:spLocks noChangeArrowheads="1"/>
          </p:cNvSpPr>
          <p:nvPr/>
        </p:nvSpPr>
        <p:spPr bwMode="auto">
          <a:xfrm>
            <a:off x="971550" y="4941888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3" name="Oval 75"/>
          <p:cNvSpPr>
            <a:spLocks noChangeArrowheads="1"/>
          </p:cNvSpPr>
          <p:nvPr/>
        </p:nvSpPr>
        <p:spPr bwMode="auto">
          <a:xfrm>
            <a:off x="2411413" y="4941888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4" name="Oval 76"/>
          <p:cNvSpPr>
            <a:spLocks noChangeArrowheads="1"/>
          </p:cNvSpPr>
          <p:nvPr/>
        </p:nvSpPr>
        <p:spPr bwMode="auto">
          <a:xfrm>
            <a:off x="4140200" y="4941888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5" name="Oval 77"/>
          <p:cNvSpPr>
            <a:spLocks noChangeArrowheads="1"/>
          </p:cNvSpPr>
          <p:nvPr/>
        </p:nvSpPr>
        <p:spPr bwMode="auto">
          <a:xfrm>
            <a:off x="5940425" y="4941888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6" name="Oval 78"/>
          <p:cNvSpPr>
            <a:spLocks noChangeArrowheads="1"/>
          </p:cNvSpPr>
          <p:nvPr/>
        </p:nvSpPr>
        <p:spPr bwMode="auto">
          <a:xfrm>
            <a:off x="7812088" y="4941888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7" name="AutoShape 79"/>
          <p:cNvSpPr>
            <a:spLocks noChangeArrowheads="1"/>
          </p:cNvSpPr>
          <p:nvPr/>
        </p:nvSpPr>
        <p:spPr bwMode="auto">
          <a:xfrm>
            <a:off x="1692275" y="188913"/>
            <a:ext cx="6913563" cy="1152525"/>
          </a:xfrm>
          <a:prstGeom prst="beve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he-IL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الأعداد الزوجية والفردية على مستقيم الأعداد</a:t>
            </a:r>
            <a:endParaRPr lang="en-US" altLang="he-IL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98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98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98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98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98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98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98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198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198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198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198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198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animBg="1"/>
      <p:bldP spid="119835" grpId="0" animBg="1"/>
      <p:bldP spid="119876" grpId="0" animBg="1"/>
      <p:bldP spid="119877" grpId="0" animBg="1"/>
      <p:bldP spid="119878" grpId="0" animBg="1"/>
      <p:bldP spid="119879" grpId="0" animBg="1"/>
      <p:bldP spid="119880" grpId="0" animBg="1"/>
      <p:bldP spid="119881" grpId="0" animBg="1"/>
      <p:bldP spid="119882" grpId="0" animBg="1"/>
      <p:bldP spid="119883" grpId="0" animBg="1"/>
      <p:bldP spid="119884" grpId="0" animBg="1"/>
      <p:bldP spid="119885" grpId="0" animBg="1"/>
      <p:bldP spid="1198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17" name="Line 9"/>
          <p:cNvSpPr>
            <a:spLocks noChangeShapeType="1"/>
          </p:cNvSpPr>
          <p:nvPr/>
        </p:nvSpPr>
        <p:spPr bwMode="auto">
          <a:xfrm>
            <a:off x="6111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8" name="Line 10"/>
          <p:cNvSpPr>
            <a:spLocks noChangeShapeType="1"/>
          </p:cNvSpPr>
          <p:nvPr/>
        </p:nvSpPr>
        <p:spPr bwMode="auto">
          <a:xfrm>
            <a:off x="385127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15478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>
            <a:off x="55086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21955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3059113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3" name="Line 15"/>
          <p:cNvSpPr>
            <a:spLocks noChangeShapeType="1"/>
          </p:cNvSpPr>
          <p:nvPr/>
        </p:nvSpPr>
        <p:spPr bwMode="auto">
          <a:xfrm>
            <a:off x="464343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24" name="WordArt 16"/>
          <p:cNvSpPr>
            <a:spLocks noChangeArrowheads="1" noChangeShapeType="1" noTextEdit="1"/>
          </p:cNvSpPr>
          <p:nvPr/>
        </p:nvSpPr>
        <p:spPr bwMode="auto">
          <a:xfrm>
            <a:off x="395288" y="2852738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0</a:t>
            </a:r>
          </a:p>
        </p:txBody>
      </p:sp>
      <p:sp>
        <p:nvSpPr>
          <p:cNvPr id="119825" name="WordArt 17"/>
          <p:cNvSpPr>
            <a:spLocks noChangeArrowheads="1" noChangeShapeType="1" noTextEdit="1"/>
          </p:cNvSpPr>
          <p:nvPr/>
        </p:nvSpPr>
        <p:spPr bwMode="auto">
          <a:xfrm>
            <a:off x="133191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</a:t>
            </a:r>
          </a:p>
        </p:txBody>
      </p:sp>
      <p:sp>
        <p:nvSpPr>
          <p:cNvPr id="119835" name="Text Box 27"/>
          <p:cNvSpPr txBox="1">
            <a:spLocks noChangeArrowheads="1"/>
          </p:cNvSpPr>
          <p:nvPr/>
        </p:nvSpPr>
        <p:spPr bwMode="auto">
          <a:xfrm>
            <a:off x="323850" y="4005263"/>
            <a:ext cx="8280400" cy="15557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he-IL" sz="9600" b="1"/>
          </a:p>
        </p:txBody>
      </p:sp>
      <p:sp>
        <p:nvSpPr>
          <p:cNvPr id="119836" name="Line 28"/>
          <p:cNvSpPr>
            <a:spLocks noChangeShapeType="1"/>
          </p:cNvSpPr>
          <p:nvPr/>
        </p:nvSpPr>
        <p:spPr bwMode="auto">
          <a:xfrm flipH="1">
            <a:off x="395288" y="2420938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7" name="Line 29"/>
          <p:cNvSpPr>
            <a:spLocks noChangeShapeType="1"/>
          </p:cNvSpPr>
          <p:nvPr/>
        </p:nvSpPr>
        <p:spPr bwMode="auto">
          <a:xfrm>
            <a:off x="71643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8" name="Line 30"/>
          <p:cNvSpPr>
            <a:spLocks noChangeShapeType="1"/>
          </p:cNvSpPr>
          <p:nvPr/>
        </p:nvSpPr>
        <p:spPr bwMode="auto">
          <a:xfrm>
            <a:off x="7812088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39" name="Line 31"/>
          <p:cNvSpPr>
            <a:spLocks noChangeShapeType="1"/>
          </p:cNvSpPr>
          <p:nvPr/>
        </p:nvSpPr>
        <p:spPr bwMode="auto">
          <a:xfrm>
            <a:off x="6372225" y="2133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40" name="WordArt 32"/>
          <p:cNvSpPr>
            <a:spLocks noChangeArrowheads="1" noChangeShapeType="1" noTextEdit="1"/>
          </p:cNvSpPr>
          <p:nvPr/>
        </p:nvSpPr>
        <p:spPr bwMode="auto">
          <a:xfrm>
            <a:off x="212407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</a:t>
            </a:r>
          </a:p>
        </p:txBody>
      </p:sp>
      <p:sp>
        <p:nvSpPr>
          <p:cNvPr id="119841" name="WordArt 33"/>
          <p:cNvSpPr>
            <a:spLocks noChangeArrowheads="1" noChangeShapeType="1" noTextEdit="1"/>
          </p:cNvSpPr>
          <p:nvPr/>
        </p:nvSpPr>
        <p:spPr bwMode="auto">
          <a:xfrm>
            <a:off x="291623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3</a:t>
            </a:r>
          </a:p>
        </p:txBody>
      </p:sp>
      <p:sp>
        <p:nvSpPr>
          <p:cNvPr id="119843" name="WordArt 35"/>
          <p:cNvSpPr>
            <a:spLocks noChangeArrowheads="1" noChangeShapeType="1" noTextEdit="1"/>
          </p:cNvSpPr>
          <p:nvPr/>
        </p:nvSpPr>
        <p:spPr bwMode="auto">
          <a:xfrm>
            <a:off x="37084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4</a:t>
            </a:r>
          </a:p>
        </p:txBody>
      </p:sp>
      <p:sp>
        <p:nvSpPr>
          <p:cNvPr id="119844" name="WordArt 36"/>
          <p:cNvSpPr>
            <a:spLocks noChangeArrowheads="1" noChangeShapeType="1" noTextEdit="1"/>
          </p:cNvSpPr>
          <p:nvPr/>
        </p:nvSpPr>
        <p:spPr bwMode="auto">
          <a:xfrm>
            <a:off x="76676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9</a:t>
            </a:r>
          </a:p>
        </p:txBody>
      </p:sp>
      <p:sp>
        <p:nvSpPr>
          <p:cNvPr id="119845" name="WordArt 37"/>
          <p:cNvSpPr>
            <a:spLocks noChangeArrowheads="1" noChangeShapeType="1" noTextEdit="1"/>
          </p:cNvSpPr>
          <p:nvPr/>
        </p:nvSpPr>
        <p:spPr bwMode="auto">
          <a:xfrm>
            <a:off x="4500563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5</a:t>
            </a:r>
          </a:p>
        </p:txBody>
      </p:sp>
      <p:sp>
        <p:nvSpPr>
          <p:cNvPr id="119846" name="WordArt 38"/>
          <p:cNvSpPr>
            <a:spLocks noChangeArrowheads="1" noChangeShapeType="1" noTextEdit="1"/>
          </p:cNvSpPr>
          <p:nvPr/>
        </p:nvSpPr>
        <p:spPr bwMode="auto">
          <a:xfrm>
            <a:off x="5435600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6</a:t>
            </a:r>
          </a:p>
        </p:txBody>
      </p:sp>
      <p:sp>
        <p:nvSpPr>
          <p:cNvPr id="119847" name="WordArt 39"/>
          <p:cNvSpPr>
            <a:spLocks noChangeArrowheads="1" noChangeShapeType="1" noTextEdit="1"/>
          </p:cNvSpPr>
          <p:nvPr/>
        </p:nvSpPr>
        <p:spPr bwMode="auto">
          <a:xfrm>
            <a:off x="6300788" y="2852738"/>
            <a:ext cx="2174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7</a:t>
            </a:r>
          </a:p>
        </p:txBody>
      </p:sp>
      <p:sp>
        <p:nvSpPr>
          <p:cNvPr id="119848" name="WordArt 40"/>
          <p:cNvSpPr>
            <a:spLocks noChangeArrowheads="1" noChangeShapeType="1" noTextEdit="1"/>
          </p:cNvSpPr>
          <p:nvPr/>
        </p:nvSpPr>
        <p:spPr bwMode="auto">
          <a:xfrm>
            <a:off x="7019925" y="2852738"/>
            <a:ext cx="2174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8</a:t>
            </a:r>
          </a:p>
        </p:txBody>
      </p:sp>
      <p:sp>
        <p:nvSpPr>
          <p:cNvPr id="119849" name="Line 41"/>
          <p:cNvSpPr>
            <a:spLocks noChangeShapeType="1"/>
          </p:cNvSpPr>
          <p:nvPr/>
        </p:nvSpPr>
        <p:spPr bwMode="auto">
          <a:xfrm>
            <a:off x="8316913" y="22050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0" name="WordArt 42"/>
          <p:cNvSpPr>
            <a:spLocks noChangeArrowheads="1" noChangeShapeType="1" noTextEdit="1"/>
          </p:cNvSpPr>
          <p:nvPr/>
        </p:nvSpPr>
        <p:spPr bwMode="auto">
          <a:xfrm>
            <a:off x="8101013" y="2852738"/>
            <a:ext cx="430212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85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10</a:t>
            </a:r>
          </a:p>
        </p:txBody>
      </p:sp>
      <p:sp>
        <p:nvSpPr>
          <p:cNvPr id="119851" name="Line 43"/>
          <p:cNvSpPr>
            <a:spLocks noChangeShapeType="1"/>
          </p:cNvSpPr>
          <p:nvPr/>
        </p:nvSpPr>
        <p:spPr bwMode="auto">
          <a:xfrm flipH="1">
            <a:off x="468313" y="4724400"/>
            <a:ext cx="8137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2" name="Line 44"/>
          <p:cNvSpPr>
            <a:spLocks noChangeShapeType="1"/>
          </p:cNvSpPr>
          <p:nvPr/>
        </p:nvSpPr>
        <p:spPr bwMode="auto">
          <a:xfrm>
            <a:off x="5397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3" name="Line 45"/>
          <p:cNvSpPr>
            <a:spLocks noChangeShapeType="1"/>
          </p:cNvSpPr>
          <p:nvPr/>
        </p:nvSpPr>
        <p:spPr bwMode="auto">
          <a:xfrm>
            <a:off x="8243888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4" name="Line 46"/>
          <p:cNvSpPr>
            <a:spLocks noChangeShapeType="1"/>
          </p:cNvSpPr>
          <p:nvPr/>
        </p:nvSpPr>
        <p:spPr bwMode="auto">
          <a:xfrm>
            <a:off x="7308850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5" name="Line 47"/>
          <p:cNvSpPr>
            <a:spLocks noChangeShapeType="1"/>
          </p:cNvSpPr>
          <p:nvPr/>
        </p:nvSpPr>
        <p:spPr bwMode="auto">
          <a:xfrm>
            <a:off x="6300788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6" name="Line 48"/>
          <p:cNvSpPr>
            <a:spLocks noChangeShapeType="1"/>
          </p:cNvSpPr>
          <p:nvPr/>
        </p:nvSpPr>
        <p:spPr bwMode="auto">
          <a:xfrm>
            <a:off x="543560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7" name="Line 49"/>
          <p:cNvSpPr>
            <a:spLocks noChangeShapeType="1"/>
          </p:cNvSpPr>
          <p:nvPr/>
        </p:nvSpPr>
        <p:spPr bwMode="auto">
          <a:xfrm>
            <a:off x="4500563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8" name="Line 50"/>
          <p:cNvSpPr>
            <a:spLocks noChangeShapeType="1"/>
          </p:cNvSpPr>
          <p:nvPr/>
        </p:nvSpPr>
        <p:spPr bwMode="auto">
          <a:xfrm>
            <a:off x="36353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59" name="Line 51"/>
          <p:cNvSpPr>
            <a:spLocks noChangeShapeType="1"/>
          </p:cNvSpPr>
          <p:nvPr/>
        </p:nvSpPr>
        <p:spPr bwMode="auto">
          <a:xfrm>
            <a:off x="2771775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0" name="Line 52"/>
          <p:cNvSpPr>
            <a:spLocks noChangeShapeType="1"/>
          </p:cNvSpPr>
          <p:nvPr/>
        </p:nvSpPr>
        <p:spPr bwMode="auto">
          <a:xfrm>
            <a:off x="2051050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1" name="Line 53"/>
          <p:cNvSpPr>
            <a:spLocks noChangeShapeType="1"/>
          </p:cNvSpPr>
          <p:nvPr/>
        </p:nvSpPr>
        <p:spPr bwMode="auto">
          <a:xfrm>
            <a:off x="1331913" y="43656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9862" name="WordArt 54"/>
          <p:cNvSpPr>
            <a:spLocks noChangeArrowheads="1" noChangeShapeType="1" noTextEdit="1"/>
          </p:cNvSpPr>
          <p:nvPr/>
        </p:nvSpPr>
        <p:spPr bwMode="auto">
          <a:xfrm>
            <a:off x="3952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11</a:t>
            </a:r>
          </a:p>
        </p:txBody>
      </p:sp>
      <p:sp>
        <p:nvSpPr>
          <p:cNvPr id="119866" name="WordArt 58"/>
          <p:cNvSpPr>
            <a:spLocks noChangeArrowheads="1" noChangeShapeType="1" noTextEdit="1"/>
          </p:cNvSpPr>
          <p:nvPr/>
        </p:nvSpPr>
        <p:spPr bwMode="auto">
          <a:xfrm>
            <a:off x="7019925" y="5013325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19</a:t>
            </a:r>
          </a:p>
        </p:txBody>
      </p:sp>
      <p:sp>
        <p:nvSpPr>
          <p:cNvPr id="119867" name="WordArt 59"/>
          <p:cNvSpPr>
            <a:spLocks noChangeArrowheads="1" noChangeShapeType="1" noTextEdit="1"/>
          </p:cNvSpPr>
          <p:nvPr/>
        </p:nvSpPr>
        <p:spPr bwMode="auto">
          <a:xfrm>
            <a:off x="6084888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18</a:t>
            </a:r>
          </a:p>
        </p:txBody>
      </p:sp>
      <p:sp>
        <p:nvSpPr>
          <p:cNvPr id="119868" name="WordArt 60"/>
          <p:cNvSpPr>
            <a:spLocks noChangeArrowheads="1" noChangeShapeType="1" noTextEdit="1"/>
          </p:cNvSpPr>
          <p:nvPr/>
        </p:nvSpPr>
        <p:spPr bwMode="auto">
          <a:xfrm>
            <a:off x="521970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17</a:t>
            </a:r>
          </a:p>
        </p:txBody>
      </p:sp>
      <p:sp>
        <p:nvSpPr>
          <p:cNvPr id="119869" name="WordArt 61"/>
          <p:cNvSpPr>
            <a:spLocks noChangeArrowheads="1" noChangeShapeType="1" noTextEdit="1"/>
          </p:cNvSpPr>
          <p:nvPr/>
        </p:nvSpPr>
        <p:spPr bwMode="auto">
          <a:xfrm>
            <a:off x="428466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16</a:t>
            </a:r>
          </a:p>
        </p:txBody>
      </p:sp>
      <p:sp>
        <p:nvSpPr>
          <p:cNvPr id="119870" name="WordArt 62"/>
          <p:cNvSpPr>
            <a:spLocks noChangeArrowheads="1" noChangeShapeType="1" noTextEdit="1"/>
          </p:cNvSpPr>
          <p:nvPr/>
        </p:nvSpPr>
        <p:spPr bwMode="auto">
          <a:xfrm>
            <a:off x="34194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15</a:t>
            </a:r>
          </a:p>
        </p:txBody>
      </p:sp>
      <p:sp>
        <p:nvSpPr>
          <p:cNvPr id="119871" name="WordArt 63"/>
          <p:cNvSpPr>
            <a:spLocks noChangeArrowheads="1" noChangeShapeType="1" noTextEdit="1"/>
          </p:cNvSpPr>
          <p:nvPr/>
        </p:nvSpPr>
        <p:spPr bwMode="auto">
          <a:xfrm>
            <a:off x="2555875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14</a:t>
            </a:r>
          </a:p>
        </p:txBody>
      </p:sp>
      <p:sp>
        <p:nvSpPr>
          <p:cNvPr id="119872" name="WordArt 64"/>
          <p:cNvSpPr>
            <a:spLocks noChangeArrowheads="1" noChangeShapeType="1" noTextEdit="1"/>
          </p:cNvSpPr>
          <p:nvPr/>
        </p:nvSpPr>
        <p:spPr bwMode="auto">
          <a:xfrm>
            <a:off x="18351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13</a:t>
            </a:r>
          </a:p>
        </p:txBody>
      </p:sp>
      <p:sp>
        <p:nvSpPr>
          <p:cNvPr id="119873" name="WordArt 65"/>
          <p:cNvSpPr>
            <a:spLocks noChangeArrowheads="1" noChangeShapeType="1" noTextEdit="1"/>
          </p:cNvSpPr>
          <p:nvPr/>
        </p:nvSpPr>
        <p:spPr bwMode="auto">
          <a:xfrm>
            <a:off x="1116013" y="5084763"/>
            <a:ext cx="433387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12</a:t>
            </a:r>
          </a:p>
        </p:txBody>
      </p:sp>
      <p:sp>
        <p:nvSpPr>
          <p:cNvPr id="119874" name="WordArt 66"/>
          <p:cNvSpPr>
            <a:spLocks noChangeArrowheads="1" noChangeShapeType="1" noTextEdit="1"/>
          </p:cNvSpPr>
          <p:nvPr/>
        </p:nvSpPr>
        <p:spPr bwMode="auto">
          <a:xfrm>
            <a:off x="7956550" y="5084763"/>
            <a:ext cx="433388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he-IL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00"/>
                </a:solidFill>
                <a:latin typeface="Arial Black"/>
              </a:rPr>
              <a:t>20</a:t>
            </a:r>
          </a:p>
        </p:txBody>
      </p:sp>
      <p:sp>
        <p:nvSpPr>
          <p:cNvPr id="119876" name="Oval 68"/>
          <p:cNvSpPr>
            <a:spLocks noChangeArrowheads="1"/>
          </p:cNvSpPr>
          <p:nvPr/>
        </p:nvSpPr>
        <p:spPr bwMode="auto">
          <a:xfrm>
            <a:off x="250825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77" name="Oval 69"/>
          <p:cNvSpPr>
            <a:spLocks noChangeArrowheads="1"/>
          </p:cNvSpPr>
          <p:nvPr/>
        </p:nvSpPr>
        <p:spPr bwMode="auto">
          <a:xfrm>
            <a:off x="1835150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78" name="Oval 70"/>
          <p:cNvSpPr>
            <a:spLocks noChangeArrowheads="1"/>
          </p:cNvSpPr>
          <p:nvPr/>
        </p:nvSpPr>
        <p:spPr bwMode="auto">
          <a:xfrm>
            <a:off x="3492500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79" name="Oval 71"/>
          <p:cNvSpPr>
            <a:spLocks noChangeArrowheads="1"/>
          </p:cNvSpPr>
          <p:nvPr/>
        </p:nvSpPr>
        <p:spPr bwMode="auto">
          <a:xfrm>
            <a:off x="5148263" y="2708275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0" name="Oval 72"/>
          <p:cNvSpPr>
            <a:spLocks noChangeArrowheads="1"/>
          </p:cNvSpPr>
          <p:nvPr/>
        </p:nvSpPr>
        <p:spPr bwMode="auto">
          <a:xfrm>
            <a:off x="6732588" y="2708275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1" name="Oval 73"/>
          <p:cNvSpPr>
            <a:spLocks noChangeArrowheads="1"/>
          </p:cNvSpPr>
          <p:nvPr/>
        </p:nvSpPr>
        <p:spPr bwMode="auto">
          <a:xfrm>
            <a:off x="7956550" y="2708275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2" name="Oval 74"/>
          <p:cNvSpPr>
            <a:spLocks noChangeArrowheads="1"/>
          </p:cNvSpPr>
          <p:nvPr/>
        </p:nvSpPr>
        <p:spPr bwMode="auto">
          <a:xfrm>
            <a:off x="971550" y="4941888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3" name="Oval 75"/>
          <p:cNvSpPr>
            <a:spLocks noChangeArrowheads="1"/>
          </p:cNvSpPr>
          <p:nvPr/>
        </p:nvSpPr>
        <p:spPr bwMode="auto">
          <a:xfrm>
            <a:off x="2411413" y="4941888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4" name="Oval 76"/>
          <p:cNvSpPr>
            <a:spLocks noChangeArrowheads="1"/>
          </p:cNvSpPr>
          <p:nvPr/>
        </p:nvSpPr>
        <p:spPr bwMode="auto">
          <a:xfrm>
            <a:off x="4140200" y="4941888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5" name="Oval 77"/>
          <p:cNvSpPr>
            <a:spLocks noChangeArrowheads="1"/>
          </p:cNvSpPr>
          <p:nvPr/>
        </p:nvSpPr>
        <p:spPr bwMode="auto">
          <a:xfrm>
            <a:off x="5940425" y="4941888"/>
            <a:ext cx="719138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6" name="Oval 78"/>
          <p:cNvSpPr>
            <a:spLocks noChangeArrowheads="1"/>
          </p:cNvSpPr>
          <p:nvPr/>
        </p:nvSpPr>
        <p:spPr bwMode="auto">
          <a:xfrm>
            <a:off x="7812088" y="4941888"/>
            <a:ext cx="719137" cy="720725"/>
          </a:xfrm>
          <a:prstGeom prst="ellipse">
            <a:avLst/>
          </a:prstGeom>
          <a:noFill/>
          <a:ln w="762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19887" name="AutoShape 79"/>
          <p:cNvSpPr>
            <a:spLocks noChangeArrowheads="1"/>
          </p:cNvSpPr>
          <p:nvPr/>
        </p:nvSpPr>
        <p:spPr bwMode="auto">
          <a:xfrm>
            <a:off x="1692275" y="188913"/>
            <a:ext cx="6913563" cy="1152525"/>
          </a:xfrm>
          <a:prstGeom prst="beve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he-IL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الأعداد الزوجية والفردية على مستقيم الأعداد</a:t>
            </a:r>
            <a:endParaRPr lang="en-US" altLang="he-IL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71658"/>
      </p:ext>
    </p:extLst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98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98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98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98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98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98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98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198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198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198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198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198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animBg="1"/>
      <p:bldP spid="119835" grpId="0" animBg="1"/>
      <p:bldP spid="119876" grpId="0" animBg="1"/>
      <p:bldP spid="119877" grpId="0" animBg="1"/>
      <p:bldP spid="119878" grpId="0" animBg="1"/>
      <p:bldP spid="119879" grpId="0" animBg="1"/>
      <p:bldP spid="119880" grpId="0" animBg="1"/>
      <p:bldP spid="119881" grpId="0" animBg="1"/>
      <p:bldP spid="119882" grpId="0" animBg="1"/>
      <p:bldP spid="119883" grpId="0" animBg="1"/>
      <p:bldP spid="119884" grpId="0" animBg="1"/>
      <p:bldP spid="119885" grpId="0" animBg="1"/>
      <p:bldP spid="11988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لدرس التاسع عشر الثعلب الماكر1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>
        <a:blipFill rotWithShape="0">
          <a:blip xmlns:r="http://schemas.openxmlformats.org/officeDocument/2006/relationships" r:embed="rId2"/>
          <a:stretch>
            <a:fillRect/>
          </a:stretch>
        </a:blipFill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a:spPr>
      <a:bodyPr/>
      <a:lstStyle/>
      <a:style>
        <a:lnRef idx="0">
          <a:schemeClr val="lt1">
            <a:hueOff val="0"/>
            <a:satOff val="0"/>
            <a:lumOff val="0"/>
            <a:alphaOff val="0"/>
          </a:schemeClr>
        </a:lnRef>
        <a:fillRef idx="1">
          <a:scrgbClr r="0" g="0" b="0"/>
        </a:fillRef>
        <a:effectRef idx="0">
          <a:schemeClr val="accent1">
            <a:tint val="50000"/>
            <a:hueOff val="0"/>
            <a:satOff val="0"/>
            <a:lumOff val="0"/>
            <a:alphaOff val="0"/>
          </a:schemeClr>
        </a:effectRef>
        <a:fontRef idx="minor">
          <a:schemeClr val="lt1">
            <a:hueOff val="0"/>
            <a:satOff val="0"/>
            <a:lumOff val="0"/>
            <a:alphaOff val="0"/>
          </a:schemeClr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2_Mountain To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2_Ocea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مشربية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الدرس التاسع عشر الثعلب الماكر1</Template>
  <TotalTime>544</TotalTime>
  <Words>116</Words>
  <Application>Microsoft Office PowerPoint</Application>
  <PresentationFormat>عرض على الشاشة (4:3)</PresentationFormat>
  <Paragraphs>91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Calibri</vt:lpstr>
      <vt:lpstr>Century Schoolbook</vt:lpstr>
      <vt:lpstr>Tahoma</vt:lpstr>
      <vt:lpstr>Wingdings</vt:lpstr>
      <vt:lpstr>Wingdings 2</vt:lpstr>
      <vt:lpstr>الدرس التاسع عشر الثعلب الماكر1</vt:lpstr>
      <vt:lpstr>2_Mountain Top</vt:lpstr>
      <vt:lpstr>2_Ocean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3</dc:creator>
  <cp:lastModifiedBy>sara</cp:lastModifiedBy>
  <cp:revision>27</cp:revision>
  <dcterms:created xsi:type="dcterms:W3CDTF">2011-04-21T17:41:42Z</dcterms:created>
  <dcterms:modified xsi:type="dcterms:W3CDTF">2021-01-28T16:03:27Z</dcterms:modified>
</cp:coreProperties>
</file>