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2" r:id="rId3"/>
    <p:sldId id="281" r:id="rId4"/>
    <p:sldId id="289" r:id="rId5"/>
    <p:sldId id="290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6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4546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6556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05922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48717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86115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730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29950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42868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90083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03219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5437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9340-EB48-49A5-AF0F-70E9AA3A0CEF}" type="datetimeFigureOut">
              <a:rPr lang="he-IL" smtClean="0"/>
              <a:pPr/>
              <a:t>ג'/תשרי/תשפ"ב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EEDE-45E9-4597-BCD0-41093CD1151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354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6985000" y="469900"/>
            <a:ext cx="4165600" cy="57023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074" name="Picture 2" descr="http://kotarimagesstg.cet.ac.il/CropDownload.ashx?gPageToken=ac00954b-4875-4fbc-b16c-8a58475796f6&amp;v=10&amp;nSizeStep=2&amp;nTop=18&amp;nLeft=13&amp;nWidth=345&amp;nHeight=4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475" y="688974"/>
            <a:ext cx="3514725" cy="42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1727200" y="469900"/>
            <a:ext cx="4165600" cy="57023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583893" y="5115630"/>
            <a:ext cx="41299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 smtClean="0"/>
              <a:t>שווא (    )-</a:t>
            </a:r>
            <a:r>
              <a:rPr lang="ar-AE" sz="4400" dirty="0" smtClean="0"/>
              <a:t> السكون</a:t>
            </a:r>
            <a:endParaRPr lang="he-IL" sz="4400" dirty="0"/>
          </a:p>
        </p:txBody>
      </p:sp>
      <p:pic>
        <p:nvPicPr>
          <p:cNvPr id="4098" name="Picture 2" descr="http://kotarimagesstg.cet.ac.il/CropDownload.ashx?gPageToken=147ee49a-516f-4df5-b9df-c51b4469ca64&amp;v=10&amp;nSizeStep=2&amp;nTop=24&amp;nLeft=17&amp;nWidth=335&amp;nHeight=4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762" y="790684"/>
            <a:ext cx="3540970" cy="43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56450" y="4988145"/>
            <a:ext cx="37147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קמץ (         ), פתח (     ,   ) חטף</a:t>
            </a:r>
          </a:p>
          <a:p>
            <a:endParaRPr lang="he-IL" sz="2000" dirty="0"/>
          </a:p>
          <a:p>
            <a:r>
              <a:rPr lang="he-IL" sz="2000" dirty="0" smtClean="0"/>
              <a:t> פתח</a:t>
            </a:r>
            <a:r>
              <a:rPr lang="ar-AE" sz="2000" dirty="0" smtClean="0"/>
              <a:t> (         ) -    حركة الفتحة</a:t>
            </a:r>
            <a:endParaRPr lang="he-IL" sz="2000" dirty="0"/>
          </a:p>
        </p:txBody>
      </p:sp>
      <p:pic>
        <p:nvPicPr>
          <p:cNvPr id="11" name="Picture 2" descr="http://kotarimagesstg.cet.ac.il/CropDownload.ashx?gPageToken=ac00954b-4875-4fbc-b16c-8a58475796f6&amp;v=10&amp;nSizeStep=2&amp;nTop=18&amp;nLeft=13&amp;nWidth=345&amp;nHeight=4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22" t="-74" r="6504" b="82645"/>
          <a:stretch/>
        </p:blipFill>
        <p:spPr bwMode="auto">
          <a:xfrm>
            <a:off x="9693316" y="4940439"/>
            <a:ext cx="431800" cy="4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kotarimagesstg.cet.ac.il/CropDownload.ashx?gPageToken=ac00954b-4875-4fbc-b16c-8a58475796f6&amp;v=10&amp;nSizeStep=2&amp;nTop=18&amp;nLeft=13&amp;nWidth=345&amp;nHeight=4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94" t="1108" r="26377" b="82054"/>
          <a:stretch/>
        </p:blipFill>
        <p:spPr bwMode="auto">
          <a:xfrm>
            <a:off x="8201107" y="4968129"/>
            <a:ext cx="389670" cy="4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kotarimagesstg.cet.ac.il/CropDownload.ashx?gPageToken=ac00954b-4875-4fbc-b16c-8a58475796f6&amp;v=10&amp;nSizeStep=2&amp;nTop=18&amp;nLeft=13&amp;nWidth=345&amp;nHeight=4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18" t="-74" r="45890" b="83827"/>
          <a:stretch/>
        </p:blipFill>
        <p:spPr bwMode="auto">
          <a:xfrm>
            <a:off x="9563141" y="5495976"/>
            <a:ext cx="346075" cy="4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kotarimagesstg.cet.ac.il/CropDownload.ashx?gPageToken=147ee49a-516f-4df5-b9df-c51b4469ca64&amp;v=10&amp;nSizeStep=2&amp;nTop=24&amp;nLeft=17&amp;nWidth=335&amp;nHeight=4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98" r="37010" b="82364"/>
          <a:stretch/>
        </p:blipFill>
        <p:spPr bwMode="auto">
          <a:xfrm>
            <a:off x="3667909" y="5149286"/>
            <a:ext cx="647700" cy="7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7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6985000" y="469900"/>
            <a:ext cx="4165600" cy="57023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6985000" y="4973332"/>
            <a:ext cx="39941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1) חיריק חסר (         ), </a:t>
            </a:r>
          </a:p>
          <a:p>
            <a:endParaRPr lang="he-IL" sz="2000" dirty="0" smtClean="0"/>
          </a:p>
          <a:p>
            <a:r>
              <a:rPr lang="he-IL" sz="2000" dirty="0" smtClean="0"/>
              <a:t>2) חיריק מלא (        ) </a:t>
            </a:r>
            <a:r>
              <a:rPr lang="ar-AE" sz="2000" dirty="0" smtClean="0"/>
              <a:t> -    حركة الكسرة</a:t>
            </a:r>
            <a:endParaRPr lang="he-IL" sz="2000" dirty="0"/>
          </a:p>
        </p:txBody>
      </p:sp>
      <p:sp>
        <p:nvSpPr>
          <p:cNvPr id="5" name="מלבן מעוגל 4"/>
          <p:cNvSpPr/>
          <p:nvPr/>
        </p:nvSpPr>
        <p:spPr>
          <a:xfrm>
            <a:off x="1727200" y="469900"/>
            <a:ext cx="4165600" cy="57023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194" name="Picture 2" descr="http://kotarimagesstg.cet.ac.il/CropDownload.ashx?gPageToken=96edb0d9-e3a7-4d72-8e21-0677d9f59a62&amp;v=10&amp;nSizeStep=2&amp;nTop=14&amp;nLeft=12&amp;nWidth=341&amp;nHeight=4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9812" y="695395"/>
            <a:ext cx="3354388" cy="415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kotarimagesstg.cet.ac.il/CropDownload.ashx?gPageToken=96edb0d9-e3a7-4d72-8e21-0677d9f59a62&amp;v=10&amp;nSizeStep=2&amp;nTop=14&amp;nLeft=12&amp;nWidth=341&amp;nHeight=4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08" t="3440" r="40512" b="80651"/>
          <a:stretch/>
        </p:blipFill>
        <p:spPr bwMode="auto">
          <a:xfrm>
            <a:off x="8846750" y="4927707"/>
            <a:ext cx="440511" cy="5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kotarimagesstg.cet.ac.il/CropDownload.ashx?gPageToken=96edb0d9-e3a7-4d72-8e21-0677d9f59a62&amp;v=10&amp;nSizeStep=2&amp;nTop=14&amp;nLeft=12&amp;nWidth=341&amp;nHeight=4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61" t="3745" r="20444" b="81875"/>
          <a:stretch/>
        </p:blipFill>
        <p:spPr bwMode="auto">
          <a:xfrm>
            <a:off x="8955881" y="5552020"/>
            <a:ext cx="48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otarimagesstg.cet.ac.il/CropDownload.ashx?gPageToken=70fb0f1c-2711-4b7a-8902-5a9b2e4b7e6b&amp;v=10&amp;nSizeStep=2&amp;nTop=19&amp;nLeft=30&amp;nWidth=306&amp;nHeight=4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110"/>
            <a:ext cx="3492500" cy="40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27200" y="4846573"/>
            <a:ext cx="371475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1) חולם חסר (         ), </a:t>
            </a:r>
          </a:p>
          <a:p>
            <a:endParaRPr lang="he-IL" sz="2000" dirty="0" smtClean="0"/>
          </a:p>
          <a:p>
            <a:r>
              <a:rPr lang="he-IL" sz="2000" dirty="0" smtClean="0"/>
              <a:t>2) חולם מלא (        ) </a:t>
            </a:r>
            <a:r>
              <a:rPr lang="ar-AE" sz="2000" dirty="0" smtClean="0"/>
              <a:t> -    حركة </a:t>
            </a:r>
            <a:r>
              <a:rPr lang="en-US" sz="2000" dirty="0" smtClean="0"/>
              <a:t>O </a:t>
            </a:r>
          </a:p>
          <a:p>
            <a:r>
              <a:rPr lang="ar-AE" sz="2000" dirty="0" smtClean="0"/>
              <a:t>(أو بالانجليزي)</a:t>
            </a:r>
            <a:endParaRPr lang="he-IL" sz="2000" dirty="0"/>
          </a:p>
        </p:txBody>
      </p:sp>
      <p:pic>
        <p:nvPicPr>
          <p:cNvPr id="16" name="Picture 4" descr="http://kotarimagesstg.cet.ac.il/CropDownload.ashx?gPageToken=70fb0f1c-2711-4b7a-8902-5a9b2e4b7e6b&amp;v=10&amp;nSizeStep=2&amp;nTop=19&amp;nLeft=30&amp;nWidth=306&amp;nHeight=4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27" t="1874" r="36364" b="84363"/>
          <a:stretch/>
        </p:blipFill>
        <p:spPr bwMode="auto">
          <a:xfrm>
            <a:off x="3332162" y="4856535"/>
            <a:ext cx="504825" cy="4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kotarimagesstg.cet.ac.il/CropDownload.ashx?gPageToken=70fb0f1c-2711-4b7a-8902-5a9b2e4b7e6b&amp;v=10&amp;nSizeStep=2&amp;nTop=19&amp;nLeft=30&amp;nWidth=306&amp;nHeight=4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46" t="2812" r="17091" b="84051"/>
          <a:stretch/>
        </p:blipFill>
        <p:spPr bwMode="auto">
          <a:xfrm>
            <a:off x="3379787" y="5481163"/>
            <a:ext cx="4572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79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6985000" y="469900"/>
            <a:ext cx="4165600" cy="59436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6985000" y="4973332"/>
            <a:ext cx="399415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1) צירה  (         ), </a:t>
            </a:r>
          </a:p>
          <a:p>
            <a:endParaRPr lang="he-IL" sz="2000" dirty="0" smtClean="0"/>
          </a:p>
          <a:p>
            <a:r>
              <a:rPr lang="he-IL" sz="2000" dirty="0" smtClean="0"/>
              <a:t>2)  סגול (        ) </a:t>
            </a:r>
            <a:r>
              <a:rPr lang="ar-AE" sz="2000" dirty="0" smtClean="0"/>
              <a:t> -    حركة </a:t>
            </a:r>
            <a:r>
              <a:rPr lang="en-US" sz="2000" dirty="0" smtClean="0"/>
              <a:t>E </a:t>
            </a:r>
            <a:r>
              <a:rPr lang="ar-AE" sz="2000" dirty="0" smtClean="0"/>
              <a:t>(ينطق مثل اسم حرف </a:t>
            </a:r>
            <a:r>
              <a:rPr lang="en-US" sz="2000" dirty="0" smtClean="0"/>
              <a:t>A </a:t>
            </a:r>
            <a:r>
              <a:rPr lang="ar-AE" sz="2000" dirty="0" smtClean="0"/>
              <a:t>) </a:t>
            </a:r>
            <a:endParaRPr lang="he-IL" sz="2000" dirty="0"/>
          </a:p>
        </p:txBody>
      </p:sp>
      <p:sp>
        <p:nvSpPr>
          <p:cNvPr id="5" name="מלבן מעוגל 4"/>
          <p:cNvSpPr/>
          <p:nvPr/>
        </p:nvSpPr>
        <p:spPr>
          <a:xfrm>
            <a:off x="1727200" y="469900"/>
            <a:ext cx="4165600" cy="57023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1727200" y="4846573"/>
            <a:ext cx="37147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1) קובוץ (         ), </a:t>
            </a:r>
          </a:p>
          <a:p>
            <a:endParaRPr lang="he-IL" sz="2000" dirty="0" smtClean="0"/>
          </a:p>
          <a:p>
            <a:r>
              <a:rPr lang="he-IL" sz="2000" dirty="0" smtClean="0"/>
              <a:t>2) שורוק (        ) </a:t>
            </a:r>
            <a:r>
              <a:rPr lang="ar-AE" sz="2000" dirty="0" smtClean="0"/>
              <a:t> -    حركة الضمة</a:t>
            </a:r>
            <a:endParaRPr lang="en-US" sz="2000" dirty="0" smtClean="0"/>
          </a:p>
        </p:txBody>
      </p:sp>
      <p:pic>
        <p:nvPicPr>
          <p:cNvPr id="3074" name="Picture 2" descr="http://kotarimagesstg.cet.ac.il/CropDownload.ashx?gPageToken=fb061849-7210-47aa-86ef-1bcc4e592fc5&amp;v=10&amp;nSizeStep=3&amp;nTop=34&amp;nLeft=39&amp;nWidth=447&amp;nHeight=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303" y="541468"/>
            <a:ext cx="3402994" cy="43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kotarimagesstg.cet.ac.il/CropDownload.ashx?gPageToken=fb061849-7210-47aa-86ef-1bcc4e592fc5&amp;v=10&amp;nSizeStep=3&amp;nTop=34&amp;nLeft=39&amp;nWidth=447&amp;nHeight=5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05" t="1349" r="18628" b="84195"/>
          <a:stretch/>
        </p:blipFill>
        <p:spPr bwMode="auto">
          <a:xfrm>
            <a:off x="9438481" y="4947209"/>
            <a:ext cx="406400" cy="44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kotarimagesstg.cet.ac.il/CropDownload.ashx?gPageToken=fb061849-7210-47aa-86ef-1bcc4e592fc5&amp;v=10&amp;nSizeStep=3&amp;nTop=34&amp;nLeft=39&amp;nWidth=447&amp;nHeight=5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72" r="41020" b="84484"/>
          <a:stretch/>
        </p:blipFill>
        <p:spPr bwMode="auto">
          <a:xfrm>
            <a:off x="9449990" y="5457386"/>
            <a:ext cx="383381" cy="5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otarimagesstg.cet.ac.il/CropDownload.ashx?gPageToken=7c32e081-0a7d-4f40-9b4a-037ca52bb5f9&amp;v=10&amp;nSizeStep=2&amp;nTop=19&amp;nLeft=27&amp;nWidth=319&amp;nHeight=4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9149" y="641093"/>
            <a:ext cx="3562351" cy="41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kotarimagesstg.cet.ac.il/CropDownload.ashx?gPageToken=7c32e081-0a7d-4f40-9b4a-037ca52bb5f9&amp;v=10&amp;nSizeStep=2&amp;nTop=19&amp;nLeft=27&amp;nWidth=319&amp;nHeight=4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86" r="27587" b="82958"/>
          <a:stretch/>
        </p:blipFill>
        <p:spPr bwMode="auto">
          <a:xfrm>
            <a:off x="3766343" y="5336967"/>
            <a:ext cx="437357" cy="5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kotarimagesstg.cet.ac.il/CropDownload.ashx?gPageToken=7c32e081-0a7d-4f40-9b4a-037ca52bb5f9&amp;v=10&amp;nSizeStep=2&amp;nTop=19&amp;nLeft=27&amp;nWidth=319&amp;nHeight=4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24" r="47465" b="82020"/>
          <a:stretch/>
        </p:blipFill>
        <p:spPr bwMode="auto">
          <a:xfrm>
            <a:off x="3836987" y="4735407"/>
            <a:ext cx="366713" cy="5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44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רגול-הברה-פותחת-בחולם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1849" y="0"/>
            <a:ext cx="699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26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דף-עבודה-תרגול-כתיבת-אותיות-בקמץ-ופתח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86</Words>
  <Application>Microsoft Office PowerPoint</Application>
  <PresentationFormat>מותאם אישית</PresentationFormat>
  <Paragraphs>17</Paragraphs>
  <Slides>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</vt:vector>
  </TitlesOfParts>
  <Company>Yaron'S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WIN7</dc:creator>
  <cp:lastModifiedBy>user</cp:lastModifiedBy>
  <cp:revision>58</cp:revision>
  <dcterms:created xsi:type="dcterms:W3CDTF">2019-02-25T13:43:58Z</dcterms:created>
  <dcterms:modified xsi:type="dcterms:W3CDTF">2021-09-09T07:25:01Z</dcterms:modified>
</cp:coreProperties>
</file>