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56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8138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5163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2564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8708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099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2192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587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3845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522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099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6397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3AC85-85F1-40C4-8215-83B85D82AB8E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5107B-78A9-4898-8E9F-9E73EAF89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564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18309" y="1004310"/>
            <a:ext cx="9961418" cy="4274271"/>
          </a:xfrm>
        </p:spPr>
        <p:txBody>
          <a:bodyPr>
            <a:normAutofit/>
          </a:bodyPr>
          <a:lstStyle/>
          <a:p>
            <a:pPr algn="r"/>
            <a:r>
              <a:rPr lang="ar-SA" b="1" dirty="0" smtClean="0"/>
              <a:t> عزيزي الطالب</a:t>
            </a:r>
            <a:r>
              <a:rPr lang="he-IL" b="1" dirty="0"/>
              <a:t>,</a:t>
            </a:r>
            <a:r>
              <a:rPr lang="ar-SA" b="1" dirty="0" smtClean="0"/>
              <a:t> اجب على ما يلي – </a:t>
            </a:r>
          </a:p>
          <a:p>
            <a:pPr algn="r"/>
            <a:endParaRPr lang="ar-SA" b="1" dirty="0" smtClean="0"/>
          </a:p>
          <a:p>
            <a:pPr algn="r"/>
            <a:r>
              <a:rPr lang="ar-SA" b="1" dirty="0" smtClean="0"/>
              <a:t>1- استقر قسم من  بني إسرائيل في مصر  تحت حكم فرعون</a:t>
            </a:r>
            <a:r>
              <a:rPr lang="he-IL" b="1" dirty="0" smtClean="0"/>
              <a:t> , </a:t>
            </a:r>
            <a:r>
              <a:rPr lang="ar-SA" b="1" dirty="0" smtClean="0"/>
              <a:t>وقد رحلوا من مصر لأسباب مختلفة </a:t>
            </a:r>
            <a:r>
              <a:rPr lang="he-IL" b="1" dirty="0" smtClean="0"/>
              <a:t>.</a:t>
            </a:r>
            <a:r>
              <a:rPr lang="ar-SA" b="1" dirty="0" smtClean="0"/>
              <a:t>اذكر أسباب خروجهم من مصر الى ارض كنعان ؟(تخت عنوان خروج بني إسرائيل ) </a:t>
            </a:r>
          </a:p>
          <a:p>
            <a:pPr algn="r"/>
            <a:r>
              <a:rPr lang="ar-SA" b="1" dirty="0" smtClean="0"/>
              <a:t>_______________________________________________________ </a:t>
            </a:r>
          </a:p>
          <a:p>
            <a:pPr algn="r"/>
            <a:r>
              <a:rPr lang="ar-SA" b="1" dirty="0" smtClean="0"/>
              <a:t>_______________________________________________________ </a:t>
            </a:r>
          </a:p>
          <a:p>
            <a:pPr algn="r"/>
            <a:r>
              <a:rPr lang="ar-SA" b="1" smtClean="0"/>
              <a:t>_______________________________________________________ 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320354444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</Words>
  <Application>Microsoft Office PowerPoint</Application>
  <PresentationFormat>מסך רחב</PresentationFormat>
  <Paragraphs>6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a</dc:creator>
  <cp:lastModifiedBy>a</cp:lastModifiedBy>
  <cp:revision>2</cp:revision>
  <dcterms:created xsi:type="dcterms:W3CDTF">2021-01-26T07:56:20Z</dcterms:created>
  <dcterms:modified xsi:type="dcterms:W3CDTF">2021-01-26T07:57:41Z</dcterms:modified>
</cp:coreProperties>
</file>