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1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62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90C8D18-88F2-4BBE-A835-C37C69DED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8C740CB0-4898-48EE-A77E-D3E711E99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ECF92068-908C-4304-B693-CA707C9C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5105-81F5-42C7-9F4F-C3E29F257DC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13E4B40D-420A-4FC2-B4A6-A7AF9F71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7D134D11-B8DF-463A-A204-EBC059A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4666-3679-48B7-B025-1D450B4E2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253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460FCE1-B7B0-4CA8-A34F-8D3D42F3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336A48DA-81DF-4D8A-AA44-EA8F18F2D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02ECFE65-011F-4648-97B9-94038EBC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5105-81F5-42C7-9F4F-C3E29F257DC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79FB79F4-A749-47A4-BD0C-CA255A57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886D6AF3-DA75-41F7-AE7C-79658EA9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4666-3679-48B7-B025-1D450B4E2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321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39C8C1E5-7796-40D0-AEB8-9BD3EA8C3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D8493E4F-5D05-47CF-858A-3E3052F31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8A6FB8B2-8B5D-4B84-882A-3342D37C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5105-81F5-42C7-9F4F-C3E29F257DC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CDB8E52B-4E15-451E-8EF7-F416023C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7DE2BEFE-63DB-4D6E-94B8-72C8A100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4666-3679-48B7-B025-1D450B4E2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337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0DD64FB-0A4A-460C-9418-A2841EE1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6DB8E3FB-81A7-45D0-81CB-C188D7234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D65A0F24-CF7E-4238-99C6-C543FED8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5105-81F5-42C7-9F4F-C3E29F257DC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D2EBE5C2-0C01-4961-937A-4CAB29A2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8B3B7A25-A712-4FE8-818F-B03B73F9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4666-3679-48B7-B025-1D450B4E2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528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FAA85A8-5472-4E31-A1BB-951F8120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B43C582F-6858-4A27-A6A4-1FE183572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E01116F8-3ACB-44D0-B3E6-193D6CED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5105-81F5-42C7-9F4F-C3E29F257DC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F4F92C5-9856-4F06-BAE6-2FEB60BB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F3826A39-E613-44EC-95C0-70AA8494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4666-3679-48B7-B025-1D450B4E2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120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21FA336-A703-4500-AC9C-9E602246A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4DB8690-1796-4F78-99A7-1405FE5C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80E245FA-D583-40F4-994C-82E480E9E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759A81D9-3461-4E88-885C-7DD665759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5105-81F5-42C7-9F4F-C3E29F257DC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B2C7D0D0-5109-43FE-99BF-032791F32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651AA296-E8A4-4CC9-A311-8151E2BD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4666-3679-48B7-B025-1D450B4E2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318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754A1DD-A74A-48F3-B882-9A6C3614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544A5CAD-E790-4F15-85F2-8561FED3A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8AE03E9A-61BE-4D48-BE8D-1D8D944C3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3F2360D3-AF68-49AD-977E-00E81E25B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1C549AD9-8E3D-4058-9E8D-E5348E6A3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A72EB7AE-0C33-411A-91F3-01B1500C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5105-81F5-42C7-9F4F-C3E29F257DC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7C635C4D-0F5E-472A-86CD-541E376C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4D2537A0-06D9-46F3-8EB6-BFBE38D8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4666-3679-48B7-B025-1D450B4E2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402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309DA4F-A064-4B92-9FAF-8B7CC9D7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D6759873-AAF7-4FE3-93AD-94D4D80C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5105-81F5-42C7-9F4F-C3E29F257DC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1EDD3667-8120-40BE-AB91-843BFBA4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1158A7E6-7A77-4822-83CC-1900646A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4666-3679-48B7-B025-1D450B4E2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714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B9CBC0B6-CBD5-4439-82FC-0A413746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5105-81F5-42C7-9F4F-C3E29F257DC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328D057D-82DC-484E-A647-4D11EC63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424B24B3-A251-469F-AAD4-39DE02A6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4666-3679-48B7-B025-1D450B4E2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730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A6C672C-5F5B-466A-8341-7533E830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36981519-200A-4D19-B74C-1828D3D3A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AA49D38E-4FE7-408E-BCEC-19ACD9AA2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3B0770E0-4609-4CCD-BA72-695E6A86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5105-81F5-42C7-9F4F-C3E29F257DC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1590BDBD-8F29-48AB-B1BF-595C97324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B1FF4A34-5A38-4772-BF25-96E48457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4666-3679-48B7-B025-1D450B4E2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928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B0F4AE9-AF8D-4344-B8A9-B29420B3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62D7932C-DB19-42E5-9823-703E4F328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0C23EDB9-DD89-4319-AB60-2A2D48C36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DE1FE2BC-FB0D-4570-869B-354D6BF4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5105-81F5-42C7-9F4F-C3E29F257DC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AC3F462D-258D-4C8F-B2FD-8F853C21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112B879B-FE1F-4BFB-8B99-E76FCF95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4666-3679-48B7-B025-1D450B4E2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33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167DC3EA-97C8-4A3D-9258-7BFE0C47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F4A96202-8F30-495B-A3C9-01F893CCF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5E5035F4-C245-47E1-A0A1-30A9F6A64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35105-81F5-42C7-9F4F-C3E29F257DC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3FDD1E75-2B9E-48B8-BB71-9E79AE924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6258078A-0EF3-444C-A143-9BCDB3F27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64666-3679-48B7-B025-1D450B4E2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669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youtu.be/hSG_uBwd4BI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youtu.be/am2KjGG3cX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hyperlink" Target="https://youtu.be/XcPpsVZtdX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hyperlink" Target="https://youtu.be/h-9VwNelEr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hyperlink" Target="https://youtu.be/j_crGBNTef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4C945FA-E580-4685-A840-4F08A2CCC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7360" y="195945"/>
            <a:ext cx="8930640" cy="3801289"/>
          </a:xfrm>
        </p:spPr>
        <p:txBody>
          <a:bodyPr>
            <a:normAutofit/>
          </a:bodyPr>
          <a:lstStyle/>
          <a:p>
            <a:r>
              <a:rPr lang="he-IL" sz="3600" dirty="0" smtClean="0"/>
              <a:t>שלום כיתה ג </a:t>
            </a:r>
            <a:br>
              <a:rPr lang="he-IL" sz="3600" dirty="0" smtClean="0"/>
            </a:br>
            <a:r>
              <a:rPr lang="en-US" sz="3600" dirty="0"/>
              <a:t>https://www.youtube.com/watch?v=f7wWU7lzN3Q</a:t>
            </a:r>
            <a:endParaRPr lang="he-IL" sz="3600" dirty="0"/>
          </a:p>
        </p:txBody>
      </p:sp>
      <p:pic>
        <p:nvPicPr>
          <p:cNvPr id="2050" name="Picture 2" descr="מעברים - יועצת ביה&quot;ס">
            <a:extLst>
              <a:ext uri="{FF2B5EF4-FFF2-40B4-BE49-F238E27FC236}">
                <a16:creationId xmlns:a16="http://schemas.microsoft.com/office/drawing/2014/main" xmlns="" id="{445350D8-0D96-403C-AF3B-503AD9F36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38" y="407703"/>
            <a:ext cx="3958046" cy="16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blob:https://web.whatsapp.com/d5a3efc7-e870-434b-a5ac-775c28192307">
            <a:extLst>
              <a:ext uri="{FF2B5EF4-FFF2-40B4-BE49-F238E27FC236}">
                <a16:creationId xmlns:a16="http://schemas.microsoft.com/office/drawing/2014/main" xmlns="" id="{F4111B24-B50C-4F6F-B68D-AEFCAC761F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25269" y="2458269"/>
            <a:ext cx="1123131" cy="11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088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תמונות באות ז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722907"/>
            <a:ext cx="10633075" cy="598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576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האות ח' | לימוד האות ח'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10783712" cy="60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81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69971"/>
            <a:ext cx="10147300" cy="5792692"/>
          </a:xfrm>
        </p:spPr>
      </p:pic>
    </p:spTree>
    <p:extLst>
      <p:ext uri="{BB962C8B-B14F-4D97-AF65-F5344CB8AC3E}">
        <p14:creationId xmlns:p14="http://schemas.microsoft.com/office/powerpoint/2010/main" val="152237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26135"/>
            <a:ext cx="9994899" cy="6138128"/>
          </a:xfrm>
        </p:spPr>
      </p:pic>
    </p:spTree>
    <p:extLst>
      <p:ext uri="{BB962C8B-B14F-4D97-AF65-F5344CB8AC3E}">
        <p14:creationId xmlns:p14="http://schemas.microsoft.com/office/powerpoint/2010/main" val="2063635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02EF57F-DDCE-4330-B50C-169FF955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61"/>
            <a:ext cx="10515600" cy="5481494"/>
          </a:xfrm>
        </p:spPr>
        <p:txBody>
          <a:bodyPr/>
          <a:lstStyle/>
          <a:p>
            <a:r>
              <a:rPr lang="he-IL" dirty="0"/>
              <a:t>עבודת בית   -  האות ד </a:t>
            </a:r>
            <a:br>
              <a:rPr lang="he-IL" dirty="0"/>
            </a:br>
            <a:r>
              <a:rPr lang="he-IL" dirty="0"/>
              <a:t>פתרון בחוברת מעמוד   24-30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A24A1C50-BC70-44BE-9EF4-A35B41186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0" lvl="4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0306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07" y="-343525"/>
            <a:ext cx="10957809" cy="76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6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1B2866D-5216-4D3F-BF46-11A1E96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2" y="365125"/>
            <a:ext cx="5527964" cy="1117311"/>
          </a:xfrm>
        </p:spPr>
        <p:txBody>
          <a:bodyPr>
            <a:normAutofit fontScale="90000"/>
          </a:bodyPr>
          <a:lstStyle/>
          <a:p>
            <a:r>
              <a:rPr lang="he-IL" dirty="0"/>
              <a:t>                         </a:t>
            </a:r>
            <a:br>
              <a:rPr lang="he-IL" dirty="0"/>
            </a:br>
            <a:r>
              <a:rPr lang="he-IL" dirty="0"/>
              <a:t>				</a:t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sz="6700" dirty="0"/>
              <a:t>האות  </a:t>
            </a:r>
            <a:r>
              <a:rPr lang="ar-JO" sz="6700" dirty="0"/>
              <a:t>الف</a:t>
            </a:r>
            <a:r>
              <a:rPr lang="he-IL" sz="11100" dirty="0"/>
              <a:t>א </a:t>
            </a:r>
            <a:r>
              <a:rPr lang="he-IL" sz="111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</a:t>
            </a:r>
            <a:r>
              <a:rPr lang="he-IL" sz="6700" dirty="0"/>
              <a:t/>
            </a:r>
            <a:br>
              <a:rPr lang="he-IL" sz="6700" dirty="0"/>
            </a:br>
            <a:r>
              <a:rPr lang="he-IL" sz="6700" dirty="0"/>
              <a:t/>
            </a:r>
            <a:br>
              <a:rPr lang="he-IL" sz="6700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14A2B6D0-93A3-434D-8EBD-5595D600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745" y="1482436"/>
            <a:ext cx="9390807" cy="5404291"/>
          </a:xfrm>
        </p:spPr>
        <p:txBody>
          <a:bodyPr/>
          <a:lstStyle/>
          <a:p>
            <a:r>
              <a:rPr lang="he-IL" dirty="0">
                <a:hlinkClick r:id="rId2"/>
              </a:rPr>
              <a:t>מצגת האות א</a:t>
            </a:r>
            <a:endParaRPr lang="he-IL" dirty="0"/>
          </a:p>
          <a:p>
            <a:r>
              <a:rPr lang="he-IL" dirty="0">
                <a:hlinkClick r:id="rId3"/>
              </a:rPr>
              <a:t>מצגת -אלף ביד</a:t>
            </a: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1026" name="Picture 2" descr="שלום כיתה א' - האקדמיה ללשון העברית">
            <a:extLst>
              <a:ext uri="{FF2B5EF4-FFF2-40B4-BE49-F238E27FC236}">
                <a16:creationId xmlns:a16="http://schemas.microsoft.com/office/drawing/2014/main" xmlns="" id="{E576B266-6214-42D5-A93B-081C750C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" y="13063"/>
            <a:ext cx="2604726" cy="395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אפליקציות אִימּוּן לרְכִישַׁת הַקְּרִיאָה והכתיבה | ד&quot;ר בטי שרייבר">
            <a:extLst>
              <a:ext uri="{FF2B5EF4-FFF2-40B4-BE49-F238E27FC236}">
                <a16:creationId xmlns:a16="http://schemas.microsoft.com/office/drawing/2014/main" xmlns="" id="{C4874B3F-2601-42F8-93E3-95DEF5E07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59" y="132495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אננס, לא תאמינו מה אתם עדיין לא יודעים עליו • האורגני">
            <a:extLst>
              <a:ext uri="{FF2B5EF4-FFF2-40B4-BE49-F238E27FC236}">
                <a16:creationId xmlns:a16="http://schemas.microsoft.com/office/drawing/2014/main" xmlns="" id="{4EB6B7C6-8553-429E-97DB-700B504D5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4785"/>
            <a:ext cx="2702853" cy="181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אדום ומתוק | קבוצת משוב">
            <a:extLst>
              <a:ext uri="{FF2B5EF4-FFF2-40B4-BE49-F238E27FC236}">
                <a16:creationId xmlns:a16="http://schemas.microsoft.com/office/drawing/2014/main" xmlns="" id="{8D63DDE3-265E-45A6-ADD4-52E5805D6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74" y="5003262"/>
            <a:ext cx="2168129" cy="181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איך לבחור אבוקדו? - אבוקדו גרנות">
            <a:extLst>
              <a:ext uri="{FF2B5EF4-FFF2-40B4-BE49-F238E27FC236}">
                <a16:creationId xmlns:a16="http://schemas.microsoft.com/office/drawing/2014/main" xmlns="" id="{7C68620B-CF85-4F65-B499-EE45239AC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51" y="4355101"/>
            <a:ext cx="2622112" cy="22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אריה – ויקיפדיה">
            <a:extLst>
              <a:ext uri="{FF2B5EF4-FFF2-40B4-BE49-F238E27FC236}">
                <a16:creationId xmlns:a16="http://schemas.microsoft.com/office/drawing/2014/main" xmlns="" id="{68B341DF-8223-42B7-A2FE-11C080E36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414" y="420346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ארנבות וגידול ארנבות | המרכז הוטרינרי רעננה - בית חולים וטרינרי">
            <a:extLst>
              <a:ext uri="{FF2B5EF4-FFF2-40B4-BE49-F238E27FC236}">
                <a16:creationId xmlns:a16="http://schemas.microsoft.com/office/drawing/2014/main" xmlns="" id="{2A653F91-2747-4695-9359-2A97EFB49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06" y="4380971"/>
            <a:ext cx="2574408" cy="198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xmlns="" id="{DAA64027-818C-4C57-80FA-30F7EB75E41A}"/>
              </a:ext>
            </a:extLst>
          </p:cNvPr>
          <p:cNvSpPr/>
          <p:nvPr/>
        </p:nvSpPr>
        <p:spPr>
          <a:xfrm>
            <a:off x="9861447" y="3257575"/>
            <a:ext cx="1743074" cy="7744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/>
              <a:t>אֲרִיָּה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xmlns="" id="{F2AC3FCF-1283-407A-92AD-ACF0AC809406}"/>
              </a:ext>
            </a:extLst>
          </p:cNvPr>
          <p:cNvSpPr/>
          <p:nvPr/>
        </p:nvSpPr>
        <p:spPr>
          <a:xfrm>
            <a:off x="7407831" y="3606511"/>
            <a:ext cx="1743074" cy="7744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/>
              <a:t>אַרְנָב</a:t>
            </a:r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xmlns="" id="{70995144-D2CC-4596-8EC5-4FD58A040213}"/>
              </a:ext>
            </a:extLst>
          </p:cNvPr>
          <p:cNvSpPr/>
          <p:nvPr/>
        </p:nvSpPr>
        <p:spPr>
          <a:xfrm>
            <a:off x="5042859" y="3759461"/>
            <a:ext cx="1743074" cy="7744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/>
              <a:t>אָבוֹקָדוֹ</a:t>
            </a:r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xmlns="" id="{DDFC1610-9D87-4DEB-A155-8F2CECDFF9BB}"/>
              </a:ext>
            </a:extLst>
          </p:cNvPr>
          <p:cNvSpPr/>
          <p:nvPr/>
        </p:nvSpPr>
        <p:spPr>
          <a:xfrm>
            <a:off x="2546791" y="4159486"/>
            <a:ext cx="1743074" cy="7744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/>
              <a:t>אֲבַטִּיחַ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xmlns="" id="{83B84E0D-32C0-4AE0-A922-C1B7EB41BBE1}"/>
              </a:ext>
            </a:extLst>
          </p:cNvPr>
          <p:cNvSpPr/>
          <p:nvPr/>
        </p:nvSpPr>
        <p:spPr>
          <a:xfrm>
            <a:off x="376671" y="4184435"/>
            <a:ext cx="1743074" cy="7744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/>
              <a:t>אָנָנָס</a:t>
            </a:r>
          </a:p>
        </p:txBody>
      </p:sp>
    </p:spTree>
    <p:extLst>
      <p:ext uri="{BB962C8B-B14F-4D97-AF65-F5344CB8AC3E}">
        <p14:creationId xmlns:p14="http://schemas.microsoft.com/office/powerpoint/2010/main" val="23447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D17532D-DAB0-46EC-806F-93BC5C952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564" y="138546"/>
            <a:ext cx="7370618" cy="1687080"/>
          </a:xfrm>
        </p:spPr>
        <p:txBody>
          <a:bodyPr>
            <a:normAutofit/>
          </a:bodyPr>
          <a:lstStyle/>
          <a:p>
            <a:r>
              <a:rPr lang="he-IL" sz="7000" dirty="0"/>
              <a:t>האות   </a:t>
            </a:r>
            <a:r>
              <a:rPr lang="he-IL" sz="9800" dirty="0"/>
              <a:t>בּ</a:t>
            </a:r>
            <a:r>
              <a:rPr lang="he-IL" sz="5000" dirty="0"/>
              <a:t> </a:t>
            </a:r>
            <a:r>
              <a:rPr lang="he-IL" sz="7000" dirty="0"/>
              <a:t>- </a:t>
            </a:r>
            <a:r>
              <a:rPr lang="he-IL" sz="9600" dirty="0">
                <a:latin typeface="Guttman Yad" panose="02010401010101010101" pitchFamily="2" charset="-79"/>
                <a:cs typeface="Guttman Yad" panose="02010401010101010101" pitchFamily="2" charset="-79"/>
              </a:rPr>
              <a:t>בּ</a:t>
            </a:r>
            <a:r>
              <a:rPr lang="he-IL" sz="9600" dirty="0"/>
              <a:t> </a:t>
            </a:r>
            <a:r>
              <a:rPr lang="he-IL" sz="7000" baseline="30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	</a:t>
            </a:r>
            <a:r>
              <a:rPr lang="he-IL" sz="7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ar-JO" sz="7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بيت</a:t>
            </a:r>
            <a:endParaRPr lang="he-IL" sz="70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AA33B38B-3E38-42EE-8769-79E318802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hlinkClick r:id="rId2"/>
              </a:rPr>
              <a:t>מצגת האות ב</a:t>
            </a:r>
            <a:endParaRPr lang="he-IL" dirty="0"/>
          </a:p>
          <a:p>
            <a:endParaRPr lang="he-IL" dirty="0"/>
          </a:p>
        </p:txBody>
      </p:sp>
      <p:pic>
        <p:nvPicPr>
          <p:cNvPr id="1026" name="Picture 2" descr="בלון גומי | פרחי שיר-לי">
            <a:extLst>
              <a:ext uri="{FF2B5EF4-FFF2-40B4-BE49-F238E27FC236}">
                <a16:creationId xmlns:a16="http://schemas.microsoft.com/office/drawing/2014/main" xmlns="" id="{B5BE99C5-C3DA-4E9D-AEAF-E2BDF032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660073" cy="314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מתכון בננות אפויות בקליפתן | השף הלבן">
            <a:extLst>
              <a:ext uri="{FF2B5EF4-FFF2-40B4-BE49-F238E27FC236}">
                <a16:creationId xmlns:a16="http://schemas.microsoft.com/office/drawing/2014/main" xmlns="" id="{81248899-771A-4FE5-90BE-24C605FA3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6" y="3837798"/>
            <a:ext cx="2554950" cy="242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בית מגורים – ויקיפדיה">
            <a:extLst>
              <a:ext uri="{FF2B5EF4-FFF2-40B4-BE49-F238E27FC236}">
                <a16:creationId xmlns:a16="http://schemas.microsoft.com/office/drawing/2014/main" xmlns="" id="{D4F5376A-B8C3-413A-B645-2EA89E1C0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83" y="3370615"/>
            <a:ext cx="2152558" cy="272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מחסור קיצוני בבצל: המחירים עולים - הייבוא לא עוזר">
            <a:extLst>
              <a:ext uri="{FF2B5EF4-FFF2-40B4-BE49-F238E27FC236}">
                <a16:creationId xmlns:a16="http://schemas.microsoft.com/office/drawing/2014/main" xmlns="" id="{81B2F3F4-65AD-4B49-ADF9-253CA6D5A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29" y="4017818"/>
            <a:ext cx="3503659" cy="197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אשמח לעזרה- מיקום דגש שלא מוכן לזוז... אינדיזיין | פרוג - דף הבית של  היוצרים החרדים">
            <a:extLst>
              <a:ext uri="{FF2B5EF4-FFF2-40B4-BE49-F238E27FC236}">
                <a16:creationId xmlns:a16="http://schemas.microsoft.com/office/drawing/2014/main" xmlns="" id="{0B84BC7E-D0FD-4ABB-A111-8A9002D7C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9782" cy="24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xmlns="" id="{0576E186-9A14-41EA-9991-E9985090AC56}"/>
              </a:ext>
            </a:extLst>
          </p:cNvPr>
          <p:cNvSpPr/>
          <p:nvPr/>
        </p:nvSpPr>
        <p:spPr>
          <a:xfrm>
            <a:off x="5957637" y="2375334"/>
            <a:ext cx="1662546" cy="9282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/>
              <a:t>בַּיָּת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xmlns="" id="{2E3F283F-0690-4830-8782-559E7E5DFD45}"/>
              </a:ext>
            </a:extLst>
          </p:cNvPr>
          <p:cNvSpPr/>
          <p:nvPr/>
        </p:nvSpPr>
        <p:spPr>
          <a:xfrm>
            <a:off x="9052770" y="2909544"/>
            <a:ext cx="1662546" cy="9282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/>
              <a:t>בָּצָל</a:t>
            </a: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xmlns="" id="{92E59654-A979-4795-9A07-DE26C17F1373}"/>
              </a:ext>
            </a:extLst>
          </p:cNvPr>
          <p:cNvSpPr/>
          <p:nvPr/>
        </p:nvSpPr>
        <p:spPr>
          <a:xfrm>
            <a:off x="3318744" y="3303588"/>
            <a:ext cx="1662546" cy="9282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/>
              <a:t>בָּנָנָה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xmlns="" id="{A70476D1-D913-4B46-B128-D9D6B8340250}"/>
              </a:ext>
            </a:extLst>
          </p:cNvPr>
          <p:cNvSpPr/>
          <p:nvPr/>
        </p:nvSpPr>
        <p:spPr>
          <a:xfrm>
            <a:off x="498763" y="2375334"/>
            <a:ext cx="1662546" cy="9282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/>
              <a:t>בָּלוֹן</a:t>
            </a:r>
          </a:p>
        </p:txBody>
      </p:sp>
    </p:spTree>
    <p:extLst>
      <p:ext uri="{BB962C8B-B14F-4D97-AF65-F5344CB8AC3E}">
        <p14:creationId xmlns:p14="http://schemas.microsoft.com/office/powerpoint/2010/main" val="23504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F2A5998-BCA6-4E74-93DE-11F82344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709" y="109434"/>
            <a:ext cx="5237018" cy="1078954"/>
          </a:xfrm>
        </p:spPr>
        <p:txBody>
          <a:bodyPr>
            <a:noAutofit/>
          </a:bodyPr>
          <a:lstStyle/>
          <a:p>
            <a:r>
              <a:rPr lang="he-IL" sz="7000" dirty="0"/>
              <a:t>האות ב - </a:t>
            </a:r>
            <a:r>
              <a:rPr lang="he-IL" sz="7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ב</a:t>
            </a:r>
          </a:p>
        </p:txBody>
      </p:sp>
      <p:pic>
        <p:nvPicPr>
          <p:cNvPr id="3074" name="Picture 2" descr="האות ב מעץ צפצפה">
            <a:extLst>
              <a:ext uri="{FF2B5EF4-FFF2-40B4-BE49-F238E27FC236}">
                <a16:creationId xmlns:a16="http://schemas.microsoft.com/office/drawing/2014/main" xmlns="" id="{2CA57FC4-0F06-44BE-8542-20907DEC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84" y="226580"/>
            <a:ext cx="1923616" cy="19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נתנאלה - אותיות עץ חיתוך לייזר - האות 'ב' גדול">
            <a:extLst>
              <a:ext uri="{FF2B5EF4-FFF2-40B4-BE49-F238E27FC236}">
                <a16:creationId xmlns:a16="http://schemas.microsoft.com/office/drawing/2014/main" xmlns="" id="{429F5D2D-EC00-46E4-B610-7095938CC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6" y="0"/>
            <a:ext cx="2313708" cy="261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אדום ומתוק | קבוצת משוב">
            <a:extLst>
              <a:ext uri="{FF2B5EF4-FFF2-40B4-BE49-F238E27FC236}">
                <a16:creationId xmlns:a16="http://schemas.microsoft.com/office/drawing/2014/main" xmlns="" id="{CB216849-11B2-4789-AF8B-3965D99AB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4392227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0.gstatic.com/images?q=tbn%3AANd9GcSP6aiFMz6CjZc0nGr_DDL3FaBhmXpIN8O_1mMmZUaEHigiUKMD_p97Wui2hEbovyvfv_Gtdys&amp;usqp=CAc">
            <a:extLst>
              <a:ext uri="{FF2B5EF4-FFF2-40B4-BE49-F238E27FC236}">
                <a16:creationId xmlns:a16="http://schemas.microsoft.com/office/drawing/2014/main" xmlns="" id="{16406B28-6698-4D7B-A19A-EC21AB22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52" y="4469389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שבע">
            <a:extLst>
              <a:ext uri="{FF2B5EF4-FFF2-40B4-BE49-F238E27FC236}">
                <a16:creationId xmlns:a16="http://schemas.microsoft.com/office/drawing/2014/main" xmlns="" id="{1BF15FD6-84F1-433F-BB5A-969CFD843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182" y="4080406"/>
            <a:ext cx="2200563" cy="25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השוואת מחיר חלב טרי בקרטון 3% תנובה 1 ליטר לפי מחיר">
            <a:extLst>
              <a:ext uri="{FF2B5EF4-FFF2-40B4-BE49-F238E27FC236}">
                <a16:creationId xmlns:a16="http://schemas.microsoft.com/office/drawing/2014/main" xmlns="" id="{F610AED0-A3CA-4025-AEAD-9EDFB81A2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82" y="42969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עגבניה מגי ק&quot;ג - ירקות גינה">
            <a:extLst>
              <a:ext uri="{FF2B5EF4-FFF2-40B4-BE49-F238E27FC236}">
                <a16:creationId xmlns:a16="http://schemas.microsoft.com/office/drawing/2014/main" xmlns="" id="{2566ED52-B48B-4632-A384-9021B0F8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0" y="43741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xmlns="" id="{02F12E3D-6384-4513-81C6-D7A09EB2093A}"/>
              </a:ext>
            </a:extLst>
          </p:cNvPr>
          <p:cNvSpPr/>
          <p:nvPr/>
        </p:nvSpPr>
        <p:spPr>
          <a:xfrm>
            <a:off x="10418618" y="3048000"/>
            <a:ext cx="1440873" cy="10324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/>
              <a:t>ש</a:t>
            </a:r>
            <a:r>
              <a:rPr lang="he-IL" sz="4000" dirty="0">
                <a:highlight>
                  <a:srgbClr val="FFFF00"/>
                </a:highlight>
              </a:rPr>
              <a:t>ב</a:t>
            </a:r>
            <a:r>
              <a:rPr lang="he-IL" sz="4000" dirty="0"/>
              <a:t>ע</a:t>
            </a:r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xmlns="" id="{AEE3D085-255B-4E3A-83CD-DD9111FA0B8B}"/>
              </a:ext>
            </a:extLst>
          </p:cNvPr>
          <p:cNvSpPr/>
          <p:nvPr/>
        </p:nvSpPr>
        <p:spPr>
          <a:xfrm>
            <a:off x="3002394" y="3187407"/>
            <a:ext cx="1440873" cy="10324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/>
              <a:t>חל</a:t>
            </a:r>
            <a:r>
              <a:rPr lang="he-IL" sz="4000" dirty="0">
                <a:highlight>
                  <a:srgbClr val="FFFF00"/>
                </a:highlight>
              </a:rPr>
              <a:t>ב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xmlns="" id="{AFDB2355-7E2A-48B9-9316-2A4AB5AC41EF}"/>
              </a:ext>
            </a:extLst>
          </p:cNvPr>
          <p:cNvSpPr/>
          <p:nvPr/>
        </p:nvSpPr>
        <p:spPr>
          <a:xfrm>
            <a:off x="4968007" y="3190130"/>
            <a:ext cx="1848430" cy="10324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/>
              <a:t>א</a:t>
            </a:r>
            <a:r>
              <a:rPr lang="he-IL" sz="4000" dirty="0">
                <a:highlight>
                  <a:srgbClr val="FFFF00"/>
                </a:highlight>
              </a:rPr>
              <a:t>ב</a:t>
            </a:r>
            <a:r>
              <a:rPr lang="he-IL" sz="4000" dirty="0"/>
              <a:t>טיח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xmlns="" id="{6B1FEDEB-820F-4427-AA7D-24BEA383F57F}"/>
              </a:ext>
            </a:extLst>
          </p:cNvPr>
          <p:cNvSpPr/>
          <p:nvPr/>
        </p:nvSpPr>
        <p:spPr>
          <a:xfrm>
            <a:off x="7960591" y="3200400"/>
            <a:ext cx="1440873" cy="10324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/>
              <a:t>כו</a:t>
            </a:r>
            <a:r>
              <a:rPr lang="he-IL" sz="4000" dirty="0">
                <a:highlight>
                  <a:srgbClr val="FFFF00"/>
                </a:highlight>
              </a:rPr>
              <a:t>ב</a:t>
            </a:r>
            <a:r>
              <a:rPr lang="he-IL" sz="4000" dirty="0"/>
              <a:t>ע</a:t>
            </a:r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xmlns="" id="{AD7CEC26-2AA0-47DD-ABD1-955113E227A5}"/>
              </a:ext>
            </a:extLst>
          </p:cNvPr>
          <p:cNvSpPr/>
          <p:nvPr/>
        </p:nvSpPr>
        <p:spPr>
          <a:xfrm>
            <a:off x="629226" y="3303152"/>
            <a:ext cx="1848429" cy="10324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dirty="0" err="1"/>
              <a:t>עג</a:t>
            </a:r>
            <a:r>
              <a:rPr lang="he-IL" sz="4000" dirty="0" err="1">
                <a:highlight>
                  <a:srgbClr val="FFFF00"/>
                </a:highlight>
              </a:rPr>
              <a:t>ב</a:t>
            </a:r>
            <a:r>
              <a:rPr lang="he-IL" sz="4000" dirty="0" err="1"/>
              <a:t>ניה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4355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0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0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2776F35-A92A-44AE-A203-E187D01E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4" y="329045"/>
            <a:ext cx="6130636" cy="1315603"/>
          </a:xfrm>
        </p:spPr>
        <p:txBody>
          <a:bodyPr>
            <a:normAutofit/>
          </a:bodyPr>
          <a:lstStyle/>
          <a:p>
            <a:pPr algn="ctr"/>
            <a:r>
              <a:rPr lang="he-IL" sz="7000" dirty="0"/>
              <a:t>האות ג - </a:t>
            </a:r>
            <a:r>
              <a:rPr lang="he-IL" sz="7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ג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C6B3C374-8A39-4A4F-BF22-92486D6A6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hlinkClick r:id="rId2"/>
              </a:rPr>
              <a:t>מצגת האות ג</a:t>
            </a:r>
            <a:endParaRPr lang="he-IL" dirty="0"/>
          </a:p>
        </p:txBody>
      </p:sp>
      <p:pic>
        <p:nvPicPr>
          <p:cNvPr id="5122" name="Picture 2" descr="6 דברים שלא ידעתם על גבינה צהובה">
            <a:extLst>
              <a:ext uri="{FF2B5EF4-FFF2-40B4-BE49-F238E27FC236}">
                <a16:creationId xmlns:a16="http://schemas.microsoft.com/office/drawing/2014/main" xmlns="" id="{DD5EEF2D-9DC5-481D-BF69-FD3D3A2F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982" y="466707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xmlns="" id="{874533C0-B345-4398-9DFD-12DB017C3547}"/>
              </a:ext>
            </a:extLst>
          </p:cNvPr>
          <p:cNvSpPr/>
          <p:nvPr/>
        </p:nvSpPr>
        <p:spPr>
          <a:xfrm>
            <a:off x="9753163" y="3606439"/>
            <a:ext cx="1717964" cy="7897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/>
              <a:t>גְּבִינָה</a:t>
            </a:r>
          </a:p>
        </p:txBody>
      </p:sp>
      <p:pic>
        <p:nvPicPr>
          <p:cNvPr id="5126" name="Picture 6" descr="שאלת היום: כמה אתם חמים על גלידה בחורף?">
            <a:extLst>
              <a:ext uri="{FF2B5EF4-FFF2-40B4-BE49-F238E27FC236}">
                <a16:creationId xmlns:a16="http://schemas.microsoft.com/office/drawing/2014/main" xmlns="" id="{895E612B-FB47-4085-A8AB-B87104B06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651" y="4667070"/>
            <a:ext cx="2971801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הרחקת יונים – גגות רעפים – דודי את דודי">
            <a:extLst>
              <a:ext uri="{FF2B5EF4-FFF2-40B4-BE49-F238E27FC236}">
                <a16:creationId xmlns:a16="http://schemas.microsoft.com/office/drawing/2014/main" xmlns="" id="{EDB3CF98-4E41-47DA-912C-B33D12981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" y="4841496"/>
            <a:ext cx="2641876" cy="180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גמל הרג את בעליו שקשר אותו בשרב והלך">
            <a:extLst>
              <a:ext uri="{FF2B5EF4-FFF2-40B4-BE49-F238E27FC236}">
                <a16:creationId xmlns:a16="http://schemas.microsoft.com/office/drawing/2014/main" xmlns="" id="{7A8291DE-F2B1-46B5-AD51-DE4D45591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76" y="478588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xmlns="" id="{B9EDE52E-F59B-413C-BE6E-2E6B7161A0A2}"/>
              </a:ext>
            </a:extLst>
          </p:cNvPr>
          <p:cNvSpPr/>
          <p:nvPr/>
        </p:nvSpPr>
        <p:spPr>
          <a:xfrm>
            <a:off x="6497564" y="3653703"/>
            <a:ext cx="1717964" cy="7897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/>
              <a:t>גְּלִידָה</a:t>
            </a:r>
            <a:endParaRPr lang="he-IL" sz="4000" dirty="0"/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xmlns="" id="{14536F22-DB65-47AF-9455-9A5C78B29114}"/>
              </a:ext>
            </a:extLst>
          </p:cNvPr>
          <p:cNvSpPr/>
          <p:nvPr/>
        </p:nvSpPr>
        <p:spPr>
          <a:xfrm>
            <a:off x="3477382" y="3814762"/>
            <a:ext cx="1717964" cy="7897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/>
              <a:t>גָּמָל</a:t>
            </a:r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xmlns="" id="{6139316A-5F69-4DA6-ABD5-6DA56D5DE21C}"/>
              </a:ext>
            </a:extLst>
          </p:cNvPr>
          <p:cNvSpPr/>
          <p:nvPr/>
        </p:nvSpPr>
        <p:spPr>
          <a:xfrm>
            <a:off x="457200" y="3842219"/>
            <a:ext cx="1717964" cy="7897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/>
              <a:t>גַּג</a:t>
            </a:r>
          </a:p>
        </p:txBody>
      </p:sp>
      <p:pic>
        <p:nvPicPr>
          <p:cNvPr id="5134" name="Picture 14" descr="פורטל התורה והתשובה - סוד האות ג">
            <a:extLst>
              <a:ext uri="{FF2B5EF4-FFF2-40B4-BE49-F238E27FC236}">
                <a16:creationId xmlns:a16="http://schemas.microsoft.com/office/drawing/2014/main" xmlns="" id="{1A7CADAA-23F3-469E-BEB4-FA7EA772F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54" y="287770"/>
            <a:ext cx="14192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8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0464BEE-5B44-4922-898D-557A284F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527" y="287012"/>
            <a:ext cx="5257800" cy="1325563"/>
          </a:xfrm>
        </p:spPr>
        <p:txBody>
          <a:bodyPr>
            <a:normAutofit/>
          </a:bodyPr>
          <a:lstStyle/>
          <a:p>
            <a:r>
              <a:rPr lang="he-IL" sz="7000" dirty="0"/>
              <a:t>האות ד - </a:t>
            </a:r>
            <a:r>
              <a:rPr lang="he-IL" sz="7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ד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B8AB4E1-893D-4BBB-AA8A-C4DFC9887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hlinkClick r:id="rId2"/>
              </a:rPr>
              <a:t>מצגת האות ד</a:t>
            </a:r>
            <a:endParaRPr lang="he-IL" dirty="0"/>
          </a:p>
        </p:txBody>
      </p:sp>
      <p:pic>
        <p:nvPicPr>
          <p:cNvPr id="6148" name="Picture 4" descr="דוב קטלני מפלג את ממשלת איטליה">
            <a:extLst>
              <a:ext uri="{FF2B5EF4-FFF2-40B4-BE49-F238E27FC236}">
                <a16:creationId xmlns:a16="http://schemas.microsoft.com/office/drawing/2014/main" xmlns="" id="{6CAC215B-E773-41B6-A948-F7F412381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5" y="4551433"/>
            <a:ext cx="2224141" cy="20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דגי זהב">
            <a:extLst>
              <a:ext uri="{FF2B5EF4-FFF2-40B4-BE49-F238E27FC236}">
                <a16:creationId xmlns:a16="http://schemas.microsoft.com/office/drawing/2014/main" xmlns="" id="{0312AD6C-1CA3-4F36-89B7-F25F383E4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729" y="4759470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נייר צילום 80 צבעוני גרם A4 חבילות של 50 דף צבעים כהים">
            <a:extLst>
              <a:ext uri="{FF2B5EF4-FFF2-40B4-BE49-F238E27FC236}">
                <a16:creationId xmlns:a16="http://schemas.microsoft.com/office/drawing/2014/main" xmlns="" id="{DDF8FAF5-EA8D-4475-8F64-FBA046FBA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232" y="4478807"/>
            <a:ext cx="2595563" cy="23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דיג - ויקימילון">
            <a:extLst>
              <a:ext uri="{FF2B5EF4-FFF2-40B4-BE49-F238E27FC236}">
                <a16:creationId xmlns:a16="http://schemas.microsoft.com/office/drawing/2014/main" xmlns="" id="{4CA4FF57-BA50-4F64-BF32-661C8A971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455" y="4478806"/>
            <a:ext cx="3244273" cy="215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xmlns="" id="{864343E6-662B-46B0-B255-D781179707E0}"/>
              </a:ext>
            </a:extLst>
          </p:cNvPr>
          <p:cNvSpPr/>
          <p:nvPr/>
        </p:nvSpPr>
        <p:spPr>
          <a:xfrm>
            <a:off x="9698182" y="3782291"/>
            <a:ext cx="1870363" cy="9771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/>
              <a:t>דָּג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xmlns="" id="{4F750F8F-60C2-461B-9DB8-821963DB27F7}"/>
              </a:ext>
            </a:extLst>
          </p:cNvPr>
          <p:cNvSpPr/>
          <p:nvPr/>
        </p:nvSpPr>
        <p:spPr>
          <a:xfrm>
            <a:off x="261509" y="3280461"/>
            <a:ext cx="1870363" cy="9771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/>
              <a:t>דֹּב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xmlns="" id="{3E45B85C-9079-48E3-B1D3-734021CC21CD}"/>
              </a:ext>
            </a:extLst>
          </p:cNvPr>
          <p:cNvSpPr/>
          <p:nvPr/>
        </p:nvSpPr>
        <p:spPr>
          <a:xfrm>
            <a:off x="3744194" y="3223670"/>
            <a:ext cx="1870363" cy="9771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/>
              <a:t>צַיִד</a:t>
            </a:r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xmlns="" id="{F2B185C0-25A9-4AC4-B4D0-64EEFD4FCF21}"/>
              </a:ext>
            </a:extLst>
          </p:cNvPr>
          <p:cNvSpPr/>
          <p:nvPr/>
        </p:nvSpPr>
        <p:spPr>
          <a:xfrm>
            <a:off x="6968838" y="3405369"/>
            <a:ext cx="1870363" cy="9771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/>
              <a:t>דַּף</a:t>
            </a:r>
          </a:p>
        </p:txBody>
      </p:sp>
      <p:pic>
        <p:nvPicPr>
          <p:cNvPr id="6158" name="Picture 14" descr="ד | הלב מבין">
            <a:extLst>
              <a:ext uri="{FF2B5EF4-FFF2-40B4-BE49-F238E27FC236}">
                <a16:creationId xmlns:a16="http://schemas.microsoft.com/office/drawing/2014/main" xmlns="" id="{5E86C88C-80A4-4083-9F84-CC7DD217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108" y="739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68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תמונות באות ה'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10466212" cy="549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8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האות ו' | לימוד האות ו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25554"/>
            <a:ext cx="11039474" cy="825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3508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63</Words>
  <Application>Microsoft Office PowerPoint</Application>
  <PresentationFormat>מסך רחב</PresentationFormat>
  <Paragraphs>34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Guttman Yad</vt:lpstr>
      <vt:lpstr>Guttman Yad-Brush</vt:lpstr>
      <vt:lpstr>Times New Roman</vt:lpstr>
      <vt:lpstr>ערכת נושא Office</vt:lpstr>
      <vt:lpstr>שלום כיתה ג  https://www.youtube.com/watch?v=f7wWU7lzN3Q</vt:lpstr>
      <vt:lpstr>מצגת של PowerPoint</vt:lpstr>
      <vt:lpstr>                                  האות  الفא א    </vt:lpstr>
      <vt:lpstr>האות   בּ - בּ   بيت</vt:lpstr>
      <vt:lpstr>האות ב - ב</vt:lpstr>
      <vt:lpstr>האות ג - ג</vt:lpstr>
      <vt:lpstr>האות ד - ד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עבודת בית   -  האות ד  פתרון בחוברת מעמוד   24-30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שלום תלמידים</dc:title>
  <dc:creator>User</dc:creator>
  <cp:lastModifiedBy>user</cp:lastModifiedBy>
  <cp:revision>25</cp:revision>
  <dcterms:created xsi:type="dcterms:W3CDTF">2020-09-18T19:28:53Z</dcterms:created>
  <dcterms:modified xsi:type="dcterms:W3CDTF">2021-01-11T07:59:57Z</dcterms:modified>
</cp:coreProperties>
</file>