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374" autoAdjust="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30F-C653-4ACB-8FD5-2E8AAB38C1F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3315-1B16-42FD-8BA8-2431A1B0E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170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30F-C653-4ACB-8FD5-2E8AAB38C1F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3315-1B16-42FD-8BA8-2431A1B0E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007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30F-C653-4ACB-8FD5-2E8AAB38C1F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3315-1B16-42FD-8BA8-2431A1B0E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467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30F-C653-4ACB-8FD5-2E8AAB38C1F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3315-1B16-42FD-8BA8-2431A1B0E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699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30F-C653-4ACB-8FD5-2E8AAB38C1F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3315-1B16-42FD-8BA8-2431A1B0E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271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30F-C653-4ACB-8FD5-2E8AAB38C1F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3315-1B16-42FD-8BA8-2431A1B0E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893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30F-C653-4ACB-8FD5-2E8AAB38C1F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3315-1B16-42FD-8BA8-2431A1B0E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4723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30F-C653-4ACB-8FD5-2E8AAB38C1F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3315-1B16-42FD-8BA8-2431A1B0E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272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30F-C653-4ACB-8FD5-2E8AAB38C1F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3315-1B16-42FD-8BA8-2431A1B0E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007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30F-C653-4ACB-8FD5-2E8AAB38C1F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3315-1B16-42FD-8BA8-2431A1B0E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3842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B30F-C653-4ACB-8FD5-2E8AAB38C1F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53315-1B16-42FD-8BA8-2431A1B0E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262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6B30F-C653-4ACB-8FD5-2E8AAB38C1F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53315-1B16-42FD-8BA8-2431A1B0E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22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1157"/>
            <a:ext cx="9144000" cy="5856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26228" y="232229"/>
            <a:ext cx="33237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600" dirty="0" smtClean="0"/>
              <a:t>سورة المدثر </a:t>
            </a:r>
            <a:endParaRPr lang="he-IL" sz="3600" dirty="0"/>
          </a:p>
        </p:txBody>
      </p:sp>
    </p:spTree>
    <p:extLst>
      <p:ext uri="{BB962C8B-B14F-4D97-AF65-F5344CB8AC3E}">
        <p14:creationId xmlns:p14="http://schemas.microsoft.com/office/powerpoint/2010/main" val="133132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40" y="667657"/>
            <a:ext cx="8532254" cy="524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6" y="647473"/>
            <a:ext cx="9035596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2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70592" y="646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ar-JO" sz="3200" dirty="0" smtClean="0"/>
              <a:t>أسئلة حول سورة المدثر </a:t>
            </a:r>
            <a:endParaRPr lang="he-IL" sz="32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6742" y="1143454"/>
            <a:ext cx="8534399" cy="5475060"/>
          </a:xfrm>
        </p:spPr>
        <p:txBody>
          <a:bodyPr>
            <a:noAutofit/>
          </a:bodyPr>
          <a:lstStyle/>
          <a:p>
            <a:pPr>
              <a:lnSpc>
                <a:spcPct val="220000"/>
              </a:lnSpc>
            </a:pPr>
            <a:r>
              <a:rPr lang="ar-JO" sz="2000" dirty="0" smtClean="0"/>
              <a:t>1) سورة المدثر مكية أم مدنية ؟ _________</a:t>
            </a:r>
          </a:p>
          <a:p>
            <a:pPr>
              <a:lnSpc>
                <a:spcPct val="220000"/>
              </a:lnSpc>
            </a:pPr>
            <a:r>
              <a:rPr lang="ar-JO" sz="2000" dirty="0" smtClean="0"/>
              <a:t>2) مَن المُخاطَب في هذه الآيات ؟ ___________</a:t>
            </a:r>
          </a:p>
          <a:p>
            <a:pPr>
              <a:lnSpc>
                <a:spcPct val="220000"/>
              </a:lnSpc>
            </a:pPr>
            <a:r>
              <a:rPr lang="ar-JO" sz="2000" dirty="0" smtClean="0"/>
              <a:t>3) اكتب سبب نزول هذه الآيات (تذكّر قصة نزول القران ) .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ar-JO" sz="2000" dirty="0" smtClean="0"/>
              <a:t>___________________________________________________</a:t>
            </a:r>
          </a:p>
          <a:p>
            <a:pPr>
              <a:lnSpc>
                <a:spcPct val="220000"/>
              </a:lnSpc>
            </a:pPr>
            <a:r>
              <a:rPr lang="ar-JO" sz="2000" dirty="0" smtClean="0"/>
              <a:t>4) ماذا نعني بجملة ( نُقِرَ في الناقور ) ؟ ومَن الذي يقوم بذلك ؟ ومتى ؟ __________________________________________________</a:t>
            </a:r>
          </a:p>
          <a:p>
            <a:pPr>
              <a:lnSpc>
                <a:spcPct val="220000"/>
              </a:lnSpc>
            </a:pPr>
            <a:r>
              <a:rPr lang="ar-JO" sz="2000" dirty="0" smtClean="0"/>
              <a:t>5) ( ذلك يومئذ يوم عسير ) ما اليوم المقصود هنا ؟ 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85503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8650" y="171943"/>
            <a:ext cx="7886700" cy="948519"/>
          </a:xfrm>
        </p:spPr>
        <p:txBody>
          <a:bodyPr>
            <a:normAutofit/>
          </a:bodyPr>
          <a:lstStyle/>
          <a:p>
            <a:pPr algn="ctr"/>
            <a:r>
              <a:rPr lang="ar-JO" sz="3200" dirty="0" smtClean="0"/>
              <a:t>تعليمات</a:t>
            </a:r>
            <a:endParaRPr lang="he-IL" sz="32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1973" y="978794"/>
            <a:ext cx="8422782" cy="49454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20000"/>
              </a:lnSpc>
            </a:pPr>
            <a:r>
              <a:rPr lang="ar-JO" dirty="0" smtClean="0"/>
              <a:t>1) عزيزي الطالب اقرأ الآيات المرفقة من سورة المدثر ثم أجب عن الأسئلة الموجودة في الشريحة الرابعة .</a:t>
            </a:r>
          </a:p>
          <a:p>
            <a:pPr>
              <a:lnSpc>
                <a:spcPct val="220000"/>
              </a:lnSpc>
            </a:pPr>
            <a:r>
              <a:rPr lang="ar-JO" dirty="0" smtClean="0"/>
              <a:t>2) الحل في دفتر التربية الإسلامية بخط واضح ومرتب .</a:t>
            </a:r>
          </a:p>
          <a:p>
            <a:pPr>
              <a:lnSpc>
                <a:spcPct val="220000"/>
              </a:lnSpc>
            </a:pPr>
            <a:r>
              <a:rPr lang="ar-JO" dirty="0" smtClean="0"/>
              <a:t>3) ارسال الحل بعد تصويره برسالة واتس اب على رقم الهاتف 0534351438</a:t>
            </a:r>
          </a:p>
          <a:p>
            <a:pPr marL="0" indent="0" algn="ctr">
              <a:lnSpc>
                <a:spcPct val="220000"/>
              </a:lnSpc>
              <a:buNone/>
            </a:pPr>
            <a:r>
              <a:rPr lang="ar-JO" dirty="0" smtClean="0"/>
              <a:t>عملا ممتعا </a:t>
            </a:r>
          </a:p>
          <a:p>
            <a:pPr marL="0" indent="0" algn="ctr">
              <a:lnSpc>
                <a:spcPct val="220000"/>
              </a:lnSpc>
              <a:buNone/>
            </a:pPr>
            <a:r>
              <a:rPr lang="ar-JO" dirty="0" smtClean="0"/>
              <a:t>حنان جبارين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033339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120</Words>
  <Application>Microsoft Office PowerPoint</Application>
  <PresentationFormat>‫הצגה על המסך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أسئلة حول سورة المدثر </vt:lpstr>
      <vt:lpstr>تعليمات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enter</dc:creator>
  <cp:lastModifiedBy>enter</cp:lastModifiedBy>
  <cp:revision>4</cp:revision>
  <dcterms:created xsi:type="dcterms:W3CDTF">2020-10-05T15:41:47Z</dcterms:created>
  <dcterms:modified xsi:type="dcterms:W3CDTF">2020-10-05T16:32:26Z</dcterms:modified>
</cp:coreProperties>
</file>