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5E44A6E-BACF-48D3-8DB4-75D1AA01FFAC}" type="datetimeFigureOut">
              <a:rPr lang="he-IL" smtClean="0"/>
              <a:t>י"ב/אדר/תשפ"א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67FC-3CF9-4FE9-A75C-E16E4AC4615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4A6E-BACF-48D3-8DB4-75D1AA01FFAC}" type="datetimeFigureOut">
              <a:rPr lang="he-IL" smtClean="0"/>
              <a:t>י"ב/אדר/תשפ"א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67FC-3CF9-4FE9-A75C-E16E4AC4615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4A6E-BACF-48D3-8DB4-75D1AA01FFAC}" type="datetimeFigureOut">
              <a:rPr lang="he-IL" smtClean="0"/>
              <a:t>י"ב/אדר/תשפ"א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67FC-3CF9-4FE9-A75C-E16E4AC4615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4A6E-BACF-48D3-8DB4-75D1AA01FFAC}" type="datetimeFigureOut">
              <a:rPr lang="he-IL" smtClean="0"/>
              <a:t>י"ב/אדר/תשפ"א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67FC-3CF9-4FE9-A75C-E16E4AC4615C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4A6E-BACF-48D3-8DB4-75D1AA01FFAC}" type="datetimeFigureOut">
              <a:rPr lang="he-IL" smtClean="0"/>
              <a:t>י"ב/אדר/תשפ"א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67FC-3CF9-4FE9-A75C-E16E4AC4615C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4A6E-BACF-48D3-8DB4-75D1AA01FFAC}" type="datetimeFigureOut">
              <a:rPr lang="he-IL" smtClean="0"/>
              <a:t>י"ב/אדר/תשפ"א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67FC-3CF9-4FE9-A75C-E16E4AC4615C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4A6E-BACF-48D3-8DB4-75D1AA01FFAC}" type="datetimeFigureOut">
              <a:rPr lang="he-IL" smtClean="0"/>
              <a:t>י"ב/אדר/תשפ"א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67FC-3CF9-4FE9-A75C-E16E4AC4615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4A6E-BACF-48D3-8DB4-75D1AA01FFAC}" type="datetimeFigureOut">
              <a:rPr lang="he-IL" smtClean="0"/>
              <a:t>י"ב/אדר/תשפ"א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67FC-3CF9-4FE9-A75C-E16E4AC4615C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4A6E-BACF-48D3-8DB4-75D1AA01FFAC}" type="datetimeFigureOut">
              <a:rPr lang="he-IL" smtClean="0"/>
              <a:t>י"ב/אדר/תשפ"א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67FC-3CF9-4FE9-A75C-E16E4AC4615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4A6E-BACF-48D3-8DB4-75D1AA01FFAC}" type="datetimeFigureOut">
              <a:rPr lang="he-IL" smtClean="0"/>
              <a:t>י"ב/אדר/תשפ"א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67FC-3CF9-4FE9-A75C-E16E4AC4615C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4A6E-BACF-48D3-8DB4-75D1AA01FFAC}" type="datetimeFigureOut">
              <a:rPr lang="he-IL" smtClean="0"/>
              <a:t>י"ב/אדר/תשפ"א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67FC-3CF9-4FE9-A75C-E16E4AC4615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E44A6E-BACF-48D3-8DB4-75D1AA01FFAC}" type="datetimeFigureOut">
              <a:rPr lang="he-IL" smtClean="0"/>
              <a:t>י"ב/אדר/תשפ"א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87B67FC-3CF9-4FE9-A75C-E16E4AC4615C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272808" cy="4752528"/>
          </a:xfrm>
        </p:spPr>
        <p:txBody>
          <a:bodyPr>
            <a:normAutofit/>
          </a:bodyPr>
          <a:lstStyle/>
          <a:p>
            <a:pPr algn="r"/>
            <a:r>
              <a:rPr lang="ar-SA" sz="1800" b="1" spc="0" dirty="0">
                <a:solidFill>
                  <a:prstClr val="black"/>
                </a:solidFill>
                <a:latin typeface="Tw Cen MT"/>
              </a:rPr>
              <a:t>مهمة تاريخ للصف الخامس </a:t>
            </a:r>
            <a:r>
              <a:rPr lang="ar-SA" sz="4800" b="1" spc="0" dirty="0">
                <a:solidFill>
                  <a:prstClr val="black"/>
                </a:solidFill>
                <a:latin typeface="Tw Cen MT"/>
              </a:rPr>
              <a:t/>
            </a:r>
            <a:br>
              <a:rPr lang="ar-SA" sz="4800" b="1" spc="0" dirty="0">
                <a:solidFill>
                  <a:prstClr val="black"/>
                </a:solidFill>
                <a:latin typeface="Tw Cen MT"/>
              </a:rPr>
            </a:br>
            <a:r>
              <a:rPr lang="ar-SA" sz="1800" b="1" spc="0" dirty="0" smtClean="0">
                <a:solidFill>
                  <a:prstClr val="black"/>
                </a:solidFill>
                <a:latin typeface="Tw Cen MT"/>
              </a:rPr>
              <a:t>25.02.2021</a:t>
            </a:r>
            <a:r>
              <a:rPr lang="ar-SA" sz="1800" b="1" spc="0" dirty="0">
                <a:solidFill>
                  <a:prstClr val="black"/>
                </a:solidFill>
                <a:latin typeface="Tw Cen MT"/>
              </a:rPr>
              <a:t/>
            </a:r>
            <a:br>
              <a:rPr lang="ar-SA" sz="1800" b="1" spc="0" dirty="0">
                <a:solidFill>
                  <a:prstClr val="black"/>
                </a:solidFill>
                <a:latin typeface="Tw Cen MT"/>
              </a:rPr>
            </a:br>
            <a:r>
              <a:rPr lang="ar-SA" sz="2000" b="1" spc="0" dirty="0">
                <a:solidFill>
                  <a:prstClr val="black"/>
                </a:solidFill>
                <a:latin typeface="Tw Cen MT"/>
              </a:rPr>
              <a:t/>
            </a:r>
            <a:br>
              <a:rPr lang="ar-SA" sz="2000" b="1" spc="0" dirty="0">
                <a:solidFill>
                  <a:prstClr val="black"/>
                </a:solidFill>
                <a:latin typeface="Tw Cen MT"/>
              </a:rPr>
            </a:br>
            <a:r>
              <a:rPr lang="ar-SA" sz="2000" b="1" spc="0" dirty="0">
                <a:latin typeface="Tw Cen MT"/>
              </a:rPr>
              <a:t>عزيزي الطالب</a:t>
            </a:r>
            <a:r>
              <a:rPr lang="he-IL" sz="2000" b="1" spc="0" dirty="0">
                <a:latin typeface="Tw Cen MT"/>
              </a:rPr>
              <a:t>,</a:t>
            </a:r>
            <a:r>
              <a:rPr lang="ar-SA" sz="2000" b="1" spc="0" dirty="0">
                <a:latin typeface="Tw Cen MT"/>
              </a:rPr>
              <a:t> اجب على ما يلي </a:t>
            </a:r>
            <a:r>
              <a:rPr lang="ar-SA" sz="2000" b="1" spc="0" dirty="0">
                <a:solidFill>
                  <a:srgbClr val="A35DD1">
                    <a:lumMod val="50000"/>
                  </a:srgbClr>
                </a:solidFill>
                <a:latin typeface="Tw Cen MT"/>
              </a:rPr>
              <a:t>( ملاحظة </a:t>
            </a:r>
            <a:r>
              <a:rPr lang="he-IL" sz="2000" b="1" spc="0" dirty="0">
                <a:solidFill>
                  <a:srgbClr val="A35DD1">
                    <a:lumMod val="50000"/>
                  </a:srgbClr>
                </a:solidFill>
                <a:latin typeface="Tw Cen MT"/>
              </a:rPr>
              <a:t>,</a:t>
            </a:r>
            <a:r>
              <a:rPr lang="ar-SA" sz="2000" b="1" spc="0" dirty="0">
                <a:solidFill>
                  <a:srgbClr val="A35DD1">
                    <a:lumMod val="50000"/>
                  </a:srgbClr>
                </a:solidFill>
                <a:latin typeface="Tw Cen MT"/>
              </a:rPr>
              <a:t> يرجى ارسال الحلول  للمتابعة والتقييم </a:t>
            </a:r>
            <a: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):</a:t>
            </a:r>
            <a:b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</a:br>
            <a:r>
              <a:rPr lang="ar-SA" sz="2000" b="1" spc="0" dirty="0">
                <a:solidFill>
                  <a:srgbClr val="A35DD1">
                    <a:lumMod val="50000"/>
                  </a:srgbClr>
                </a:solidFill>
                <a:latin typeface="Tw Cen MT"/>
              </a:rPr>
              <a:t/>
            </a:r>
            <a:br>
              <a:rPr lang="ar-SA" sz="2000" b="1" spc="0" dirty="0">
                <a:solidFill>
                  <a:srgbClr val="A35DD1">
                    <a:lumMod val="50000"/>
                  </a:srgbClr>
                </a:solidFill>
                <a:latin typeface="Tw Cen MT"/>
              </a:rPr>
            </a:br>
            <a: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1- لماذا غضب كسرى على النعمان  بن المنذر  ملك الحيرة  ؟ </a:t>
            </a:r>
            <a:b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</a:br>
            <a: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______________________________________________________________________________________________________________</a:t>
            </a:r>
            <a:b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</a:br>
            <a: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2-  </a:t>
            </a:r>
            <a:r>
              <a:rPr lang="ar-SA" sz="2000" b="1" spc="0" dirty="0" err="1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لمذا</a:t>
            </a:r>
            <a: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 وضع النعمان  اهله وماله وسلاحه عند هانئ بن مسعود ؟ </a:t>
            </a:r>
            <a:b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</a:br>
            <a: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_______________________________________________________ </a:t>
            </a:r>
            <a:b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</a:br>
            <a: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3- حفظ الأمانة امر ذات اهميه عند العرب . </a:t>
            </a:r>
            <a:r>
              <a:rPr lang="ar-SA" sz="2000" b="1" spc="0" dirty="0">
                <a:solidFill>
                  <a:srgbClr val="A35DD1">
                    <a:lumMod val="50000"/>
                  </a:srgbClr>
                </a:solidFill>
                <a:latin typeface="Tw Cen MT"/>
              </a:rPr>
              <a:t>ح</a:t>
            </a:r>
            <a: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سب رايك لو كنت مكان </a:t>
            </a:r>
            <a:r>
              <a:rPr lang="ar-SA" sz="2000" b="1" spc="0" dirty="0" err="1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هانى</a:t>
            </a:r>
            <a: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 بن مسعود ماذا كنت ستفعل </a:t>
            </a:r>
            <a:r>
              <a:rPr lang="ar-SA" sz="2000" b="1" spc="0" dirty="0" err="1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بالامانه</a:t>
            </a:r>
            <a: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  <a:t>؟</a:t>
            </a:r>
            <a:br>
              <a:rPr lang="ar-SA" sz="2000" b="1" spc="0" dirty="0" smtClean="0">
                <a:solidFill>
                  <a:srgbClr val="A35DD1">
                    <a:lumMod val="50000"/>
                  </a:srgbClr>
                </a:solidFill>
                <a:latin typeface="Tw Cen MT"/>
              </a:rPr>
            </a:br>
            <a:r>
              <a:rPr lang="ar-SA" sz="2000" b="1" spc="0" dirty="0">
                <a:solidFill>
                  <a:prstClr val="black"/>
                </a:solidFill>
                <a:latin typeface="Tw Cen MT"/>
              </a:rPr>
              <a:t/>
            </a:r>
            <a:br>
              <a:rPr lang="ar-SA" sz="2000" b="1" spc="0" dirty="0">
                <a:solidFill>
                  <a:prstClr val="black"/>
                </a:solidFill>
                <a:latin typeface="Tw Cen MT"/>
              </a:rPr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195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יצוב אופנה">
  <a:themeElements>
    <a:clrScheme name="עיצוב אופנה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עניבה שחורה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עיצוב אופנה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</TotalTime>
  <Words>4</Words>
  <Application>Microsoft Office PowerPoint</Application>
  <PresentationFormat>‫הצגה על המסך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עיצוב אופנה</vt:lpstr>
      <vt:lpstr>مهمة تاريخ للصف الخامس  25.02.2021  عزيزي الطالب, اجب على ما يلي ( ملاحظة , يرجى ارسال الحلول  للمتابعة والتقييم ):  1- لماذا غضب كسرى على النعمان  بن المنذر  ملك الحيرة  ؟  ______________________________________________________________________________________________________________ 2-  لمذا وضع النعمان  اهله وماله وسلاحه عند هانئ بن مسعود ؟  _______________________________________________________  3- حفظ الأمانة امر ذات اهميه عند العرب . حسب رايك لو كنت مكان هانى بن مسعود ماذا كنت ستفعل بالامانه؟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مهمة تاريخ للصف الخامس  25.02.2021  عزيزي الطالب, اجب على ما يلي ( ملاحظة , يرجى ارسال الحلول  للمتابعة والتقييم ):  </dc:title>
  <dc:creator>‏‏משתמש Windows</dc:creator>
  <cp:lastModifiedBy>‏‏משתמש Windows</cp:lastModifiedBy>
  <cp:revision>4</cp:revision>
  <dcterms:created xsi:type="dcterms:W3CDTF">2021-02-24T20:18:32Z</dcterms:created>
  <dcterms:modified xsi:type="dcterms:W3CDTF">2021-02-24T20:35:17Z</dcterms:modified>
</cp:coreProperties>
</file>