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9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6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5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1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2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r>
              <a:rPr lang="ar-AE" sz="3600" u="sng" dirty="0" smtClean="0"/>
              <a:t>مهمة بيتية في التربية الإسلامية </a:t>
            </a:r>
            <a:r>
              <a:rPr lang="ar-AE" sz="3600" u="sng" smtClean="0"/>
              <a:t>للصف </a:t>
            </a:r>
            <a:r>
              <a:rPr lang="ar-AE" sz="3600" u="sng" smtClean="0"/>
              <a:t>السادس: </a:t>
            </a:r>
            <a:endParaRPr lang="ar-JO" sz="3600" u="sng" dirty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sz="2400" b="1" u="sng" dirty="0" smtClean="0"/>
              <a:t>اختر الإجابات الصحيحة :- </a:t>
            </a:r>
            <a:endParaRPr lang="ar-JO" sz="2400" b="1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698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52</Words>
  <Application>Microsoft Office PowerPoint</Application>
  <PresentationFormat>‫הצגה על המסך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10</cp:revision>
  <dcterms:created xsi:type="dcterms:W3CDTF">2018-06-06T05:28:31Z</dcterms:created>
  <dcterms:modified xsi:type="dcterms:W3CDTF">2020-04-26T12:15:45Z</dcterms:modified>
</cp:coreProperties>
</file>