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9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20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3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38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1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844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29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8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4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BB41-E4E6-427C-AF40-CE0886221F26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910E-09B6-4153-B1F8-1C946E17F5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244" y="-2853749"/>
            <a:ext cx="15240000" cy="1122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123728" y="980728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u="sng" dirty="0" smtClean="0"/>
              <a:t>مراجعة:</a:t>
            </a:r>
            <a:endParaRPr lang="he-IL" sz="8000" dirty="0"/>
          </a:p>
        </p:txBody>
      </p:sp>
      <p:sp>
        <p:nvSpPr>
          <p:cNvPr id="6" name="מלבן 5"/>
          <p:cNvSpPr/>
          <p:nvPr/>
        </p:nvSpPr>
        <p:spPr>
          <a:xfrm>
            <a:off x="827584" y="275647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/>
              <a:t>ما هي البسملة ومتى نقولها؟</a:t>
            </a:r>
          </a:p>
        </p:txBody>
      </p:sp>
      <p:sp>
        <p:nvSpPr>
          <p:cNvPr id="7" name="מלבן 6"/>
          <p:cNvSpPr/>
          <p:nvPr/>
        </p:nvSpPr>
        <p:spPr>
          <a:xfrm>
            <a:off x="1979712" y="3861048"/>
            <a:ext cx="5364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/>
              <a:t>من يريد قراءة سورة </a:t>
            </a:r>
            <a:r>
              <a:rPr lang="ar-SA" sz="4000" b="1" dirty="0" err="1" smtClean="0"/>
              <a:t>الفاتحه</a:t>
            </a:r>
            <a:r>
              <a:rPr lang="ar-SA" sz="4000" b="1" dirty="0" smtClean="0"/>
              <a:t>؟</a:t>
            </a:r>
          </a:p>
          <a:p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4929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181225"/>
            <a:ext cx="15240000" cy="1122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2483768" y="1052737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5400" b="1" dirty="0">
                <a:solidFill>
                  <a:srgbClr val="FF0000"/>
                </a:solidFill>
              </a:rPr>
              <a:t>سورة الاخلاص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308674" y="2852936"/>
            <a:ext cx="291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/>
              <a:t>اعداد المعلمة : ماجدة ابو سبيت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0626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555" y="-538391"/>
            <a:ext cx="11761155" cy="727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1115616" y="692696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u="sng" dirty="0">
                <a:solidFill>
                  <a:prstClr val="black"/>
                </a:solidFill>
                <a:ea typeface="+mj-ea"/>
                <a:cs typeface="Times New Roman"/>
              </a:rPr>
              <a:t>هيا بنا نستمع لقراءة سورة </a:t>
            </a:r>
            <a:r>
              <a:rPr lang="ar-SA" sz="4800" b="1" u="sng" dirty="0" smtClean="0">
                <a:solidFill>
                  <a:prstClr val="black"/>
                </a:solidFill>
                <a:ea typeface="+mj-ea"/>
                <a:cs typeface="Times New Roman"/>
              </a:rPr>
              <a:t>الاخلاص</a:t>
            </a:r>
          </a:p>
          <a:p>
            <a:endParaRPr lang="ar-SA" sz="4800" b="1" u="sng" dirty="0">
              <a:solidFill>
                <a:prstClr val="black"/>
              </a:solidFill>
              <a:ea typeface="+mj-ea"/>
              <a:cs typeface="Times New Roman"/>
            </a:endParaRPr>
          </a:p>
          <a:p>
            <a:endParaRPr lang="ar-SA" sz="4800" b="1" u="sng" dirty="0" smtClean="0">
              <a:solidFill>
                <a:prstClr val="black"/>
              </a:solidFill>
              <a:ea typeface="+mj-ea"/>
              <a:cs typeface="Times New Roman"/>
            </a:endParaRPr>
          </a:p>
          <a:p>
            <a:endParaRPr lang="ar-SA" sz="4800" b="1" u="sng" dirty="0" smtClean="0">
              <a:solidFill>
                <a:prstClr val="black"/>
              </a:solidFill>
              <a:ea typeface="+mj-ea"/>
              <a:cs typeface="Times New Roman"/>
            </a:endParaRPr>
          </a:p>
          <a:p>
            <a:endParaRPr lang="ar-SA" sz="4800" b="1" u="sng" dirty="0">
              <a:solidFill>
                <a:prstClr val="black"/>
              </a:solidFill>
              <a:ea typeface="+mj-ea"/>
              <a:cs typeface="Times New Roman"/>
            </a:endParaRPr>
          </a:p>
          <a:p>
            <a:endParaRPr lang="he-IL" dirty="0"/>
          </a:p>
        </p:txBody>
      </p:sp>
      <p:pic>
        <p:nvPicPr>
          <p:cNvPr id="9" name="سورة الإخلاص -تعليم القرآن للأطفال -أحلى قرائة لسورة الإخلاص - قناة داوود Quran for Kids - Al-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9892" y="1484784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7" y="0"/>
            <a:ext cx="11014627" cy="81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915816" y="285293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/>
              <a:t>المهمة: حفظ سورة الاخلاص </a:t>
            </a:r>
            <a:r>
              <a:rPr lang="ar-SA" sz="4000" b="1" dirty="0" smtClean="0"/>
              <a:t>غيبا صفحة 27 </a:t>
            </a:r>
            <a:r>
              <a:rPr lang="ar-SA" sz="4000" b="1" smtClean="0"/>
              <a:t>في كتاب الدين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6697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99392"/>
            <a:ext cx="10657184" cy="80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19250"/>
            <a:ext cx="5715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39</Words>
  <Application>Microsoft Office PowerPoint</Application>
  <PresentationFormat>‫הצגה על המסך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9</cp:revision>
  <dcterms:created xsi:type="dcterms:W3CDTF">2020-10-06T20:26:56Z</dcterms:created>
  <dcterms:modified xsi:type="dcterms:W3CDTF">2020-10-07T07:42:08Z</dcterms:modified>
</cp:coreProperties>
</file>