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8AD-8175-4D4B-A669-2880C7738DB0}" type="datetimeFigureOut">
              <a:rPr lang="he-IL" smtClean="0"/>
              <a:t>י"א/אדר/תשפ"א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6D9F-DACB-472E-96DA-C6780105D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315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8AD-8175-4D4B-A669-2880C7738DB0}" type="datetimeFigureOut">
              <a:rPr lang="he-IL" smtClean="0"/>
              <a:t>י"א/אדר/תשפ"א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6D9F-DACB-472E-96DA-C6780105D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877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8AD-8175-4D4B-A669-2880C7738DB0}" type="datetimeFigureOut">
              <a:rPr lang="he-IL" smtClean="0"/>
              <a:t>י"א/אדר/תשפ"א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6D9F-DACB-472E-96DA-C6780105D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54877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8AD-8175-4D4B-A669-2880C7738DB0}" type="datetimeFigureOut">
              <a:rPr lang="he-IL" smtClean="0"/>
              <a:t>י"א/אדר/תשפ"א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6D9F-DACB-472E-96DA-C6780105D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391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8AD-8175-4D4B-A669-2880C7738DB0}" type="datetimeFigureOut">
              <a:rPr lang="he-IL" smtClean="0"/>
              <a:t>י"א/אדר/תשפ"א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6D9F-DACB-472E-96DA-C6780105D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555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8AD-8175-4D4B-A669-2880C7738DB0}" type="datetimeFigureOut">
              <a:rPr lang="he-IL" smtClean="0"/>
              <a:t>י"א/אדר/תשפ"א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6D9F-DACB-472E-96DA-C6780105D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92468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8AD-8175-4D4B-A669-2880C7738DB0}" type="datetimeFigureOut">
              <a:rPr lang="he-IL" smtClean="0"/>
              <a:t>י"א/אדר/תשפ"א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6D9F-DACB-472E-96DA-C6780105D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35717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8AD-8175-4D4B-A669-2880C7738DB0}" type="datetimeFigureOut">
              <a:rPr lang="he-IL" smtClean="0"/>
              <a:t>י"א/אדר/תשפ"א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6D9F-DACB-472E-96DA-C6780105D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4407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8AD-8175-4D4B-A669-2880C7738DB0}" type="datetimeFigureOut">
              <a:rPr lang="he-IL" smtClean="0"/>
              <a:t>י"א/אדר/תשפ"א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6D9F-DACB-472E-96DA-C6780105D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9401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8AD-8175-4D4B-A669-2880C7738DB0}" type="datetimeFigureOut">
              <a:rPr lang="he-IL" smtClean="0"/>
              <a:t>י"א/אדר/תשפ"א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6D9F-DACB-472E-96DA-C6780105D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111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808AD-8175-4D4B-A669-2880C7738DB0}" type="datetimeFigureOut">
              <a:rPr lang="he-IL" smtClean="0"/>
              <a:t>י"א/אדר/תשפ"א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56D9F-DACB-472E-96DA-C6780105D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8180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808AD-8175-4D4B-A669-2880C7738DB0}" type="datetimeFigureOut">
              <a:rPr lang="he-IL" smtClean="0"/>
              <a:t>י"א/אדר/תשפ"א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56D9F-DACB-472E-96DA-C6780105DE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247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67222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מעוגל 3"/>
          <p:cNvSpPr/>
          <p:nvPr/>
        </p:nvSpPr>
        <p:spPr>
          <a:xfrm>
            <a:off x="179512" y="116632"/>
            <a:ext cx="8784976" cy="655272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7624" y="404664"/>
            <a:ext cx="756084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b="1" dirty="0">
                <a:solidFill>
                  <a:prstClr val="black"/>
                </a:solidFill>
              </a:rPr>
              <a:t>الطرح والجمع  العامودي</a:t>
            </a:r>
          </a:p>
          <a:p>
            <a:pPr algn="ctr"/>
            <a:r>
              <a:rPr lang="ar-SA" sz="2400" b="1" dirty="0">
                <a:solidFill>
                  <a:prstClr val="black"/>
                </a:solidFill>
              </a:rPr>
              <a:t>حل التمارين( انتبه لترتيب المنازل)</a:t>
            </a:r>
          </a:p>
        </p:txBody>
      </p:sp>
      <p:sp>
        <p:nvSpPr>
          <p:cNvPr id="6" name="מלבן מעוגל 5"/>
          <p:cNvSpPr/>
          <p:nvPr/>
        </p:nvSpPr>
        <p:spPr>
          <a:xfrm>
            <a:off x="7308304" y="2221674"/>
            <a:ext cx="1440160" cy="106331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86</a:t>
            </a:r>
          </a:p>
          <a:p>
            <a:pPr algn="ctr"/>
            <a:r>
              <a:rPr lang="en-US" sz="2800" b="1" dirty="0">
                <a:solidFill>
                  <a:prstClr val="black"/>
                </a:solidFill>
              </a:rPr>
              <a:t>12</a:t>
            </a:r>
          </a:p>
        </p:txBody>
      </p:sp>
      <p:sp>
        <p:nvSpPr>
          <p:cNvPr id="9" name="מלבן מעוגל 8"/>
          <p:cNvSpPr/>
          <p:nvPr/>
        </p:nvSpPr>
        <p:spPr>
          <a:xfrm>
            <a:off x="4283968" y="2233687"/>
            <a:ext cx="1440160" cy="106331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44</a:t>
            </a:r>
          </a:p>
          <a:p>
            <a:pPr algn="ctr"/>
            <a:r>
              <a:rPr lang="en-US" sz="2800" b="1" dirty="0">
                <a:solidFill>
                  <a:prstClr val="black"/>
                </a:solidFill>
              </a:rPr>
              <a:t>14</a:t>
            </a:r>
            <a:endParaRPr lang="he-IL" sz="2800" b="1" dirty="0">
              <a:solidFill>
                <a:prstClr val="black"/>
              </a:solidFill>
            </a:endParaRPr>
          </a:p>
        </p:txBody>
      </p:sp>
      <p:sp>
        <p:nvSpPr>
          <p:cNvPr id="10" name="מלבן מעוגל 9"/>
          <p:cNvSpPr/>
          <p:nvPr/>
        </p:nvSpPr>
        <p:spPr>
          <a:xfrm>
            <a:off x="5826585" y="2221674"/>
            <a:ext cx="1440160" cy="106331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68</a:t>
            </a:r>
          </a:p>
          <a:p>
            <a:pPr algn="ctr"/>
            <a:r>
              <a:rPr lang="en-US" sz="2800" b="1" dirty="0">
                <a:solidFill>
                  <a:prstClr val="black"/>
                </a:solidFill>
              </a:rPr>
              <a:t>11</a:t>
            </a:r>
            <a:endParaRPr lang="he-IL" sz="2800" b="1" dirty="0">
              <a:solidFill>
                <a:prstClr val="black"/>
              </a:solidFill>
            </a:endParaRPr>
          </a:p>
        </p:txBody>
      </p:sp>
      <p:sp>
        <p:nvSpPr>
          <p:cNvPr id="11" name="מלבן מעוגל 10"/>
          <p:cNvSpPr/>
          <p:nvPr/>
        </p:nvSpPr>
        <p:spPr>
          <a:xfrm>
            <a:off x="7320858" y="3379890"/>
            <a:ext cx="1440160" cy="106331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54</a:t>
            </a:r>
          </a:p>
          <a:p>
            <a:pPr algn="ctr"/>
            <a:r>
              <a:rPr lang="en-US" sz="2800" b="1" dirty="0">
                <a:solidFill>
                  <a:prstClr val="black"/>
                </a:solidFill>
              </a:rPr>
              <a:t>15</a:t>
            </a:r>
            <a:endParaRPr lang="he-IL" sz="2800" b="1" dirty="0">
              <a:solidFill>
                <a:prstClr val="black"/>
              </a:solidFill>
            </a:endParaRPr>
          </a:p>
        </p:txBody>
      </p:sp>
      <p:sp>
        <p:nvSpPr>
          <p:cNvPr id="12" name="מלבן מעוגל 11"/>
          <p:cNvSpPr/>
          <p:nvPr/>
        </p:nvSpPr>
        <p:spPr>
          <a:xfrm>
            <a:off x="5826585" y="3397751"/>
            <a:ext cx="1440160" cy="106331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53</a:t>
            </a:r>
          </a:p>
          <a:p>
            <a:pPr algn="ctr"/>
            <a:r>
              <a:rPr lang="en-US" sz="2800" b="1" dirty="0">
                <a:solidFill>
                  <a:prstClr val="black"/>
                </a:solidFill>
              </a:rPr>
              <a:t>41</a:t>
            </a:r>
            <a:endParaRPr lang="he-IL" sz="2800" b="1" dirty="0">
              <a:solidFill>
                <a:prstClr val="black"/>
              </a:solidFill>
            </a:endParaRPr>
          </a:p>
        </p:txBody>
      </p:sp>
      <p:sp>
        <p:nvSpPr>
          <p:cNvPr id="13" name="מלבן מעוגל 12"/>
          <p:cNvSpPr/>
          <p:nvPr/>
        </p:nvSpPr>
        <p:spPr>
          <a:xfrm>
            <a:off x="4283968" y="3392996"/>
            <a:ext cx="1440160" cy="106331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51</a:t>
            </a:r>
          </a:p>
          <a:p>
            <a:pPr algn="ctr"/>
            <a:r>
              <a:rPr lang="en-US" sz="2800" b="1" dirty="0">
                <a:solidFill>
                  <a:prstClr val="black"/>
                </a:solidFill>
              </a:rPr>
              <a:t>34</a:t>
            </a:r>
            <a:endParaRPr lang="he-IL" sz="2800" b="1" dirty="0">
              <a:solidFill>
                <a:prstClr val="black"/>
              </a:solidFill>
            </a:endParaRPr>
          </a:p>
        </p:txBody>
      </p:sp>
      <p:sp>
        <p:nvSpPr>
          <p:cNvPr id="15" name="מלבן מעוגל 14"/>
          <p:cNvSpPr/>
          <p:nvPr/>
        </p:nvSpPr>
        <p:spPr>
          <a:xfrm>
            <a:off x="7308304" y="4597938"/>
            <a:ext cx="1440160" cy="106331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56</a:t>
            </a:r>
          </a:p>
          <a:p>
            <a:pPr algn="ctr"/>
            <a:r>
              <a:rPr lang="en-US" sz="2800" b="1" dirty="0">
                <a:solidFill>
                  <a:prstClr val="black"/>
                </a:solidFill>
              </a:rPr>
              <a:t>32</a:t>
            </a:r>
            <a:endParaRPr lang="he-IL" sz="2800" b="1" dirty="0">
              <a:solidFill>
                <a:prstClr val="black"/>
              </a:solidFill>
            </a:endParaRPr>
          </a:p>
        </p:txBody>
      </p:sp>
      <p:sp>
        <p:nvSpPr>
          <p:cNvPr id="16" name="מלבן מעוגל 15"/>
          <p:cNvSpPr/>
          <p:nvPr/>
        </p:nvSpPr>
        <p:spPr>
          <a:xfrm>
            <a:off x="5791426" y="4669946"/>
            <a:ext cx="1440160" cy="106331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61</a:t>
            </a:r>
          </a:p>
          <a:p>
            <a:pPr algn="ctr"/>
            <a:r>
              <a:rPr lang="en-US" sz="2800" b="1" dirty="0">
                <a:solidFill>
                  <a:prstClr val="black"/>
                </a:solidFill>
              </a:rPr>
              <a:t>  8</a:t>
            </a:r>
            <a:endParaRPr lang="he-IL" sz="2800" b="1" dirty="0">
              <a:solidFill>
                <a:prstClr val="black"/>
              </a:solidFill>
            </a:endParaRPr>
          </a:p>
        </p:txBody>
      </p:sp>
      <p:sp>
        <p:nvSpPr>
          <p:cNvPr id="17" name="מלבן מעוגל 16"/>
          <p:cNvSpPr/>
          <p:nvPr/>
        </p:nvSpPr>
        <p:spPr>
          <a:xfrm>
            <a:off x="4211960" y="4669946"/>
            <a:ext cx="1440160" cy="106331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2800" b="1" dirty="0">
                <a:solidFill>
                  <a:prstClr val="black"/>
                </a:solidFill>
              </a:rPr>
              <a:t>75</a:t>
            </a:r>
          </a:p>
          <a:p>
            <a:pPr algn="ctr"/>
            <a:r>
              <a:rPr lang="en-US" sz="2800" b="1" dirty="0">
                <a:solidFill>
                  <a:prstClr val="black"/>
                </a:solidFill>
              </a:rPr>
              <a:t>24</a:t>
            </a:r>
            <a:endParaRPr lang="he-IL" sz="2800" b="1" dirty="0">
              <a:solidFill>
                <a:prstClr val="black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5576" y="548680"/>
            <a:ext cx="172819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dirty="0">
                <a:solidFill>
                  <a:prstClr val="black"/>
                </a:solidFill>
              </a:rPr>
              <a:t>مثال: 77</a:t>
            </a:r>
          </a:p>
          <a:p>
            <a:r>
              <a:rPr lang="ar-SA" sz="2400" dirty="0">
                <a:solidFill>
                  <a:prstClr val="black"/>
                </a:solidFill>
              </a:rPr>
              <a:t>       11</a:t>
            </a:r>
          </a:p>
          <a:p>
            <a:r>
              <a:rPr lang="ar-SA" sz="2400" dirty="0">
                <a:solidFill>
                  <a:prstClr val="black"/>
                </a:solidFill>
              </a:rPr>
              <a:t>----------</a:t>
            </a:r>
          </a:p>
          <a:p>
            <a:r>
              <a:rPr lang="ar-SA" sz="2400" dirty="0">
                <a:solidFill>
                  <a:prstClr val="black"/>
                </a:solidFill>
              </a:rPr>
              <a:t> </a:t>
            </a:r>
            <a:r>
              <a:rPr lang="ar-SA" sz="2400" dirty="0">
                <a:solidFill>
                  <a:prstClr val="black"/>
                </a:solidFill>
              </a:rPr>
              <a:t>     88</a:t>
            </a:r>
            <a:endParaRPr lang="he-IL" sz="2400" dirty="0">
              <a:solidFill>
                <a:prstClr val="black"/>
              </a:solidFill>
            </a:endParaRPr>
          </a:p>
        </p:txBody>
      </p:sp>
      <p:sp>
        <p:nvSpPr>
          <p:cNvPr id="7" name="חיבור 6"/>
          <p:cNvSpPr/>
          <p:nvPr/>
        </p:nvSpPr>
        <p:spPr>
          <a:xfrm>
            <a:off x="4529629" y="3787759"/>
            <a:ext cx="216024" cy="237573"/>
          </a:xfrm>
          <a:prstGeom prst="mathPl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25" name="חיבור 24"/>
          <p:cNvSpPr/>
          <p:nvPr/>
        </p:nvSpPr>
        <p:spPr>
          <a:xfrm>
            <a:off x="6040357" y="5105673"/>
            <a:ext cx="216024" cy="237573"/>
          </a:xfrm>
          <a:prstGeom prst="mathPl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26" name="חיבור 25"/>
          <p:cNvSpPr/>
          <p:nvPr/>
        </p:nvSpPr>
        <p:spPr>
          <a:xfrm>
            <a:off x="7585150" y="2657401"/>
            <a:ext cx="216024" cy="237573"/>
          </a:xfrm>
          <a:prstGeom prst="mathPl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27" name="חיבור 26"/>
          <p:cNvSpPr/>
          <p:nvPr/>
        </p:nvSpPr>
        <p:spPr>
          <a:xfrm>
            <a:off x="6156176" y="2646555"/>
            <a:ext cx="216024" cy="237573"/>
          </a:xfrm>
          <a:prstGeom prst="mathPl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28" name="חיבור 27"/>
          <p:cNvSpPr/>
          <p:nvPr/>
        </p:nvSpPr>
        <p:spPr>
          <a:xfrm>
            <a:off x="7585150" y="5010806"/>
            <a:ext cx="216024" cy="237573"/>
          </a:xfrm>
          <a:prstGeom prst="mathPl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001024" y="428604"/>
            <a:ext cx="35719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>
                <a:solidFill>
                  <a:prstClr val="black"/>
                </a:solidFill>
              </a:rPr>
              <a:t>2</a:t>
            </a:r>
            <a:endParaRPr lang="he-IL" dirty="0">
              <a:solidFill>
                <a:prstClr val="black"/>
              </a:solidFill>
            </a:endParaRPr>
          </a:p>
        </p:txBody>
      </p:sp>
      <p:sp>
        <p:nvSpPr>
          <p:cNvPr id="30" name="חיבור 29"/>
          <p:cNvSpPr/>
          <p:nvPr/>
        </p:nvSpPr>
        <p:spPr>
          <a:xfrm>
            <a:off x="4572000" y="2643182"/>
            <a:ext cx="216024" cy="237573"/>
          </a:xfrm>
          <a:prstGeom prst="mathPl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31" name="חיבור 30"/>
          <p:cNvSpPr/>
          <p:nvPr/>
        </p:nvSpPr>
        <p:spPr>
          <a:xfrm>
            <a:off x="6143636" y="3857628"/>
            <a:ext cx="216024" cy="237573"/>
          </a:xfrm>
          <a:prstGeom prst="mathPl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32" name="חיבור 31"/>
          <p:cNvSpPr/>
          <p:nvPr/>
        </p:nvSpPr>
        <p:spPr>
          <a:xfrm>
            <a:off x="7643834" y="3857628"/>
            <a:ext cx="216024" cy="237573"/>
          </a:xfrm>
          <a:prstGeom prst="mathPl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33" name="חיבור 32"/>
          <p:cNvSpPr/>
          <p:nvPr/>
        </p:nvSpPr>
        <p:spPr>
          <a:xfrm>
            <a:off x="4500562" y="5143512"/>
            <a:ext cx="216024" cy="237573"/>
          </a:xfrm>
          <a:prstGeom prst="mathPl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  <p:sp>
        <p:nvSpPr>
          <p:cNvPr id="34" name="חיבור 33"/>
          <p:cNvSpPr/>
          <p:nvPr/>
        </p:nvSpPr>
        <p:spPr>
          <a:xfrm>
            <a:off x="1214414" y="928670"/>
            <a:ext cx="216024" cy="237573"/>
          </a:xfrm>
          <a:prstGeom prst="mathPlus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37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</Words>
  <Application>Microsoft Office PowerPoint</Application>
  <PresentationFormat>‫הצגה על המסך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Hebrew</dc:creator>
  <cp:lastModifiedBy>Hebrew</cp:lastModifiedBy>
  <cp:revision>1</cp:revision>
  <dcterms:created xsi:type="dcterms:W3CDTF">2021-02-23T06:48:54Z</dcterms:created>
  <dcterms:modified xsi:type="dcterms:W3CDTF">2021-02-23T06:50:05Z</dcterms:modified>
</cp:coreProperties>
</file>