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443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345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454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211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012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839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628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657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025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165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026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C1702-119A-481F-9E24-BD666CA3D1D6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A3DD7-C223-4324-BFC6-CF2C0C6B76B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7597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reviews.123rf.com/images/yuyuyi/yuyuyi1208/yuyuyi120800079/14906308-Cute-cartoon-kids-frame--Stock-Vector-frame-border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0" y="372200"/>
            <a:ext cx="7848872" cy="5721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78050" y="3580328"/>
            <a:ext cx="634928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عزيزي </a:t>
            </a:r>
            <a:r>
              <a:rPr lang="ar-SA" sz="4000" b="1"/>
              <a:t>الطالب </a:t>
            </a:r>
            <a:r>
              <a:rPr lang="ar-SA" sz="4000" b="1" smtClean="0"/>
              <a:t>لائم </a:t>
            </a:r>
            <a:r>
              <a:rPr lang="ar-AE" sz="4000" b="1" smtClean="0"/>
              <a:t>الصوت </a:t>
            </a:r>
            <a:r>
              <a:rPr lang="ar-AE" sz="4000" b="1" dirty="0" smtClean="0"/>
              <a:t>المناسب للصورة</a:t>
            </a:r>
            <a:endParaRPr lang="he-IL" sz="4000" b="1" dirty="0"/>
          </a:p>
        </p:txBody>
      </p:sp>
    </p:spTree>
    <p:extLst>
      <p:ext uri="{BB962C8B-B14F-4D97-AF65-F5344CB8AC3E}">
        <p14:creationId xmlns:p14="http://schemas.microsoft.com/office/powerpoint/2010/main" val="374027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285750"/>
            <a:ext cx="12088969" cy="68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2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285750"/>
            <a:ext cx="12088969" cy="6887782"/>
          </a:xfrm>
          <a:prstGeom prst="rect">
            <a:avLst/>
          </a:prstGeom>
        </p:spPr>
      </p:pic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9" y="257175"/>
            <a:ext cx="12157656" cy="704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32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285750"/>
            <a:ext cx="12088969" cy="6887782"/>
          </a:xfrm>
          <a:prstGeom prst="rect">
            <a:avLst/>
          </a:prstGeom>
        </p:spPr>
      </p:pic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2" y="347662"/>
            <a:ext cx="11655380" cy="700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032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285750"/>
            <a:ext cx="12088969" cy="6887782"/>
          </a:xfrm>
          <a:prstGeom prst="rect">
            <a:avLst/>
          </a:prstGeom>
        </p:spPr>
      </p:pic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4" y="366712"/>
            <a:ext cx="11895786" cy="680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3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285750"/>
            <a:ext cx="12088969" cy="68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8423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מסך רחב</PresentationFormat>
  <Paragraphs>1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User</cp:lastModifiedBy>
  <cp:revision>3</cp:revision>
  <dcterms:created xsi:type="dcterms:W3CDTF">2020-02-29T06:45:33Z</dcterms:created>
  <dcterms:modified xsi:type="dcterms:W3CDTF">2020-06-16T08:01:57Z</dcterms:modified>
</cp:coreProperties>
</file>